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Lst>
  <p:notesMasterIdLst>
    <p:notesMasterId r:id="rId11"/>
  </p:notesMasterIdLst>
  <p:sldIdLst>
    <p:sldId id="308" r:id="rId7"/>
    <p:sldId id="292" r:id="rId8"/>
    <p:sldId id="295" r:id="rId9"/>
    <p:sldId id="389" r:id="rId10"/>
    <p:sldId id="390" r:id="rId12"/>
    <p:sldId id="391" r:id="rId13"/>
    <p:sldId id="392" r:id="rId14"/>
    <p:sldId id="395" r:id="rId15"/>
    <p:sldId id="336" r:id="rId16"/>
    <p:sldId id="262" r:id="rId17"/>
    <p:sldId id="364" r:id="rId18"/>
    <p:sldId id="340" r:id="rId19"/>
    <p:sldId id="342" r:id="rId20"/>
    <p:sldId id="344" r:id="rId21"/>
    <p:sldId id="346" r:id="rId22"/>
    <p:sldId id="345" r:id="rId23"/>
    <p:sldId id="402" r:id="rId24"/>
    <p:sldId id="338" r:id="rId25"/>
    <p:sldId id="337" r:id="rId26"/>
    <p:sldId id="347" r:id="rId27"/>
    <p:sldId id="297" r:id="rId28"/>
    <p:sldId id="400" r:id="rId29"/>
    <p:sldId id="365" r:id="rId30"/>
    <p:sldId id="307" r:id="rId31"/>
    <p:sldId id="271" r:id="rId32"/>
    <p:sldId id="300" r:id="rId33"/>
    <p:sldId id="274" r:id="rId34"/>
    <p:sldId id="276" r:id="rId35"/>
    <p:sldId id="277" r:id="rId36"/>
    <p:sldId id="278" r:id="rId37"/>
    <p:sldId id="287" r:id="rId38"/>
    <p:sldId id="304" r:id="rId39"/>
    <p:sldId id="305" r:id="rId40"/>
    <p:sldId id="306" r:id="rId41"/>
    <p:sldId id="256" r:id="rId42"/>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41" d="100"/>
          <a:sy n="41" d="100"/>
        </p:scale>
        <p:origin x="-1176"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notesMaster" Target="notesMasters/notesMaster1.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dirty="0">
                <a:latin typeface="黑体" panose="02010609060101010101" pitchFamily="2" charset="-122"/>
                <a:ea typeface="黑体" panose="02010609060101010101" pitchFamily="2" charset="-122"/>
                <a:sym typeface="+mn-ea"/>
              </a:rPr>
              <a:t>原意：“再生”、“复活”</a:t>
            </a:r>
            <a:endParaRPr lang="zh-CN" altLang="en-US" b="1" dirty="0">
              <a:latin typeface="黑体" panose="02010609060101010101" pitchFamily="2" charset="-122"/>
              <a:ea typeface="黑体" panose="02010609060101010101" pitchFamily="2" charset="-122"/>
            </a:endParaRPr>
          </a:p>
          <a:p>
            <a:r>
              <a:rPr lang="zh-CN" altLang="en-US" b="1" dirty="0">
                <a:latin typeface="黑体" panose="02010609060101010101" pitchFamily="2" charset="-122"/>
                <a:ea typeface="黑体" panose="02010609060101010101" pitchFamily="2" charset="-122"/>
                <a:sym typeface="+mn-ea"/>
              </a:rPr>
              <a:t>运动以复兴古希腊、古罗马文化为名，以人文主义为旗帜，形成了人文主义社会思潮。</a:t>
            </a:r>
            <a:endParaRPr lang="zh-CN" altLang="en-US" b="1" dirty="0">
              <a:latin typeface="黑体" panose="02010609060101010101" pitchFamily="2" charset="-122"/>
              <a:ea typeface="黑体" panose="02010609060101010101" pitchFamily="2" charset="-122"/>
            </a:endParaRPr>
          </a:p>
          <a:p>
            <a:r>
              <a:rPr lang="zh-CN" altLang="en-US" b="1" dirty="0">
                <a:latin typeface="黑体" panose="02010609060101010101" pitchFamily="2" charset="-122"/>
                <a:ea typeface="黑体" panose="02010609060101010101" pitchFamily="2" charset="-122"/>
                <a:sym typeface="+mn-ea"/>
              </a:rPr>
              <a:t>人文主义：提倡人性，反对神性，倡导个性解放，反对盲从。（</a:t>
            </a:r>
            <a:r>
              <a:rPr lang="zh-CN" altLang="en-US" b="1" dirty="0">
                <a:solidFill>
                  <a:schemeClr val="accent2"/>
                </a:solidFill>
                <a:latin typeface="黑体" panose="02010609060101010101" pitchFamily="2" charset="-122"/>
                <a:ea typeface="黑体" panose="02010609060101010101" pitchFamily="2" charset="-122"/>
                <a:sym typeface="+mn-ea"/>
              </a:rPr>
              <a:t>蓝色方框</a:t>
            </a:r>
            <a:r>
              <a:rPr lang="zh-CN" altLang="en-US" b="1" dirty="0">
                <a:latin typeface="黑体" panose="02010609060101010101" pitchFamily="2" charset="-122"/>
                <a:ea typeface="黑体" panose="02010609060101010101" pitchFamily="2" charset="-122"/>
                <a:sym typeface="+mn-ea"/>
              </a:rPr>
              <a:t>）</a:t>
            </a:r>
            <a:r>
              <a:rPr lang="zh-CN" altLang="en-US" dirty="0">
                <a:latin typeface="宋体" panose="02010600030101010101" pitchFamily="2" charset="-122"/>
                <a:sym typeface="+mn-ea"/>
              </a:rPr>
              <a:t> </a:t>
            </a:r>
            <a:endParaRPr lang="zh-CN" altLang="en-US" dirty="0">
              <a:latin typeface="宋体" panose="02010600030101010101" pitchFamily="2" charset="-122"/>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buClr>
                <a:schemeClr val="bg1"/>
              </a:buClr>
            </a:pPr>
            <a:r>
              <a:rPr lang="en-US" altLang="zh-CN" b="1" dirty="0">
                <a:effectLst>
                  <a:outerShdw blurRad="38100" dist="38100" dir="2700000">
                    <a:srgbClr val="C0C0C0"/>
                  </a:outerShdw>
                </a:effectLst>
                <a:latin typeface="华文新魏" pitchFamily="2" charset="-122"/>
                <a:ea typeface="华文新魏" pitchFamily="2" charset="-122"/>
                <a:sym typeface="+mn-ea"/>
              </a:rPr>
              <a:t>《</a:t>
            </a:r>
            <a:r>
              <a:rPr lang="zh-CN" altLang="en-US" b="1" dirty="0">
                <a:effectLst>
                  <a:outerShdw blurRad="38100" dist="38100" dir="2700000">
                    <a:srgbClr val="C0C0C0"/>
                  </a:outerShdw>
                </a:effectLst>
                <a:latin typeface="华文新魏" pitchFamily="2" charset="-122"/>
                <a:ea typeface="华文新魏" pitchFamily="2" charset="-122"/>
                <a:sym typeface="+mn-ea"/>
              </a:rPr>
              <a:t>神曲</a:t>
            </a:r>
            <a:r>
              <a:rPr lang="en-US" altLang="zh-CN" b="1" dirty="0">
                <a:effectLst>
                  <a:outerShdw blurRad="38100" dist="38100" dir="2700000">
                    <a:srgbClr val="C0C0C0"/>
                  </a:outerShdw>
                </a:effectLst>
                <a:latin typeface="华文新魏" pitchFamily="2" charset="-122"/>
                <a:ea typeface="华文新魏" pitchFamily="2" charset="-122"/>
                <a:sym typeface="+mn-ea"/>
              </a:rPr>
              <a:t>》</a:t>
            </a:r>
            <a:r>
              <a:rPr lang="zh-CN" altLang="en-US" b="1" dirty="0">
                <a:effectLst>
                  <a:outerShdw blurRad="38100" dist="38100" dir="2700000">
                    <a:srgbClr val="C0C0C0"/>
                  </a:outerShdw>
                </a:effectLst>
                <a:latin typeface="Times New Roman" panose="02020603050405020304" pitchFamily="18" charset="0"/>
                <a:ea typeface="华文中宋" pitchFamily="2" charset="-122"/>
                <a:sym typeface="+mn-ea"/>
              </a:rPr>
              <a:t>全诗分</a:t>
            </a:r>
            <a:r>
              <a:rPr lang="en-US" altLang="zh-CN" b="1" dirty="0">
                <a:effectLst>
                  <a:outerShdw blurRad="38100" dist="38100" dir="2700000">
                    <a:srgbClr val="C0C0C0"/>
                  </a:outerShdw>
                </a:effectLst>
                <a:latin typeface="Times New Roman" panose="02020603050405020304" pitchFamily="18" charset="0"/>
                <a:ea typeface="华文中宋" pitchFamily="2" charset="-122"/>
                <a:sym typeface="+mn-ea"/>
              </a:rPr>
              <a:t>《</a:t>
            </a:r>
            <a:r>
              <a:rPr lang="zh-CN" altLang="en-US" b="1" dirty="0">
                <a:effectLst>
                  <a:outerShdw blurRad="38100" dist="38100" dir="2700000">
                    <a:srgbClr val="C0C0C0"/>
                  </a:outerShdw>
                </a:effectLst>
                <a:latin typeface="Times New Roman" panose="02020603050405020304" pitchFamily="18" charset="0"/>
                <a:ea typeface="华文中宋" pitchFamily="2" charset="-122"/>
                <a:sym typeface="+mn-ea"/>
              </a:rPr>
              <a:t>地狱</a:t>
            </a:r>
            <a:r>
              <a:rPr lang="en-US" altLang="zh-CN" b="1" dirty="0">
                <a:effectLst>
                  <a:outerShdw blurRad="38100" dist="38100" dir="2700000">
                    <a:srgbClr val="C0C0C0"/>
                  </a:outerShdw>
                </a:effectLst>
                <a:latin typeface="Times New Roman" panose="02020603050405020304" pitchFamily="18" charset="0"/>
                <a:ea typeface="华文中宋" pitchFamily="2" charset="-122"/>
                <a:sym typeface="+mn-ea"/>
              </a:rPr>
              <a:t>》《</a:t>
            </a:r>
            <a:r>
              <a:rPr lang="zh-CN" altLang="en-US" b="1" dirty="0">
                <a:effectLst>
                  <a:outerShdw blurRad="38100" dist="38100" dir="2700000">
                    <a:srgbClr val="C0C0C0"/>
                  </a:outerShdw>
                </a:effectLst>
                <a:latin typeface="Times New Roman" panose="02020603050405020304" pitchFamily="18" charset="0"/>
                <a:ea typeface="华文中宋" pitchFamily="2" charset="-122"/>
                <a:sym typeface="+mn-ea"/>
              </a:rPr>
              <a:t>炼狱</a:t>
            </a:r>
            <a:r>
              <a:rPr lang="en-US" altLang="zh-CN" b="1" dirty="0">
                <a:effectLst>
                  <a:outerShdw blurRad="38100" dist="38100" dir="2700000">
                    <a:srgbClr val="C0C0C0"/>
                  </a:outerShdw>
                </a:effectLst>
                <a:latin typeface="Times New Roman" panose="02020603050405020304" pitchFamily="18" charset="0"/>
                <a:ea typeface="华文中宋" pitchFamily="2" charset="-122"/>
                <a:sym typeface="+mn-ea"/>
              </a:rPr>
              <a:t>》</a:t>
            </a:r>
            <a:br>
              <a:rPr lang="en-US" altLang="zh-CN" b="1" dirty="0">
                <a:effectLst>
                  <a:outerShdw blurRad="38100" dist="38100" dir="2700000">
                    <a:srgbClr val="C0C0C0"/>
                  </a:outerShdw>
                </a:effectLst>
                <a:latin typeface="Times New Roman" panose="02020603050405020304" pitchFamily="18" charset="0"/>
                <a:ea typeface="华文中宋" pitchFamily="2" charset="-122"/>
                <a:sym typeface="+mn-ea"/>
              </a:rPr>
            </a:br>
            <a:r>
              <a:rPr lang="en-US" altLang="zh-CN" b="1" dirty="0">
                <a:effectLst>
                  <a:outerShdw blurRad="38100" dist="38100" dir="2700000">
                    <a:srgbClr val="C0C0C0"/>
                  </a:outerShdw>
                </a:effectLst>
                <a:latin typeface="Times New Roman" panose="02020603050405020304" pitchFamily="18" charset="0"/>
                <a:ea typeface="华文中宋" pitchFamily="2" charset="-122"/>
                <a:sym typeface="+mn-ea"/>
              </a:rPr>
              <a:t>《</a:t>
            </a:r>
            <a:r>
              <a:rPr lang="zh-CN" altLang="en-US" b="1" dirty="0">
                <a:effectLst>
                  <a:outerShdw blurRad="38100" dist="38100" dir="2700000">
                    <a:srgbClr val="C0C0C0"/>
                  </a:outerShdw>
                </a:effectLst>
                <a:latin typeface="Times New Roman" panose="02020603050405020304" pitchFamily="18" charset="0"/>
                <a:ea typeface="华文中宋" pitchFamily="2" charset="-122"/>
                <a:sym typeface="+mn-ea"/>
              </a:rPr>
              <a:t>天堂</a:t>
            </a:r>
            <a:r>
              <a:rPr lang="en-US" altLang="zh-CN" b="1">
                <a:effectLst>
                  <a:outerShdw blurRad="38100" dist="38100" dir="2700000">
                    <a:srgbClr val="C0C0C0"/>
                  </a:outerShdw>
                </a:effectLst>
                <a:latin typeface="Times New Roman" panose="02020603050405020304" pitchFamily="18" charset="0"/>
                <a:ea typeface="华文中宋" pitchFamily="2" charset="-122"/>
                <a:sym typeface="+mn-ea"/>
              </a:rPr>
              <a:t>》</a:t>
            </a:r>
            <a:r>
              <a:rPr lang="zh-CN" altLang="en-US" b="1" dirty="0">
                <a:effectLst>
                  <a:outerShdw blurRad="38100" dist="38100" dir="2700000">
                    <a:srgbClr val="C0C0C0"/>
                  </a:outerShdw>
                </a:effectLst>
                <a:latin typeface="华文新魏" pitchFamily="2" charset="-122"/>
                <a:ea typeface="华文新魏" pitchFamily="2" charset="-122"/>
                <a:sym typeface="+mn-ea"/>
              </a:rPr>
              <a:t>采用梦幻的形式，叙述但丁在梦中由古代罗马诗人维吉尔带领，游历了地狱和炼狱，然后又由圣女贝阿德丽</a:t>
            </a:r>
            <a:endParaRPr lang="zh-CN" altLang="en-US" b="1" noProof="1" dirty="0">
              <a:effectLst>
                <a:outerShdw blurRad="38100" dist="38100" dir="2700000">
                  <a:srgbClr val="C0C0C0"/>
                </a:outerShdw>
              </a:effectLst>
              <a:latin typeface="华文新魏" pitchFamily="2" charset="-122"/>
              <a:ea typeface="华文新魏" pitchFamily="2" charset="-122"/>
            </a:endParaRPr>
          </a:p>
          <a:p>
            <a:pPr>
              <a:buClr>
                <a:schemeClr val="bg1"/>
              </a:buClr>
            </a:pPr>
            <a:r>
              <a:rPr lang="zh-CN" altLang="en-US" b="1" dirty="0">
                <a:effectLst>
                  <a:outerShdw blurRad="38100" dist="38100" dir="2700000">
                    <a:srgbClr val="C0C0C0"/>
                  </a:outerShdw>
                </a:effectLst>
                <a:latin typeface="华文新魏" pitchFamily="2" charset="-122"/>
                <a:ea typeface="华文新魏" pitchFamily="2" charset="-122"/>
                <a:sym typeface="+mn-ea"/>
              </a:rPr>
              <a:t>采引导游历了天</a:t>
            </a:r>
            <a:endParaRPr lang="zh-CN" altLang="en-US" b="1" noProof="1" dirty="0">
              <a:effectLst>
                <a:outerShdw blurRad="38100" dist="38100" dir="2700000">
                  <a:srgbClr val="C0C0C0"/>
                </a:outerShdw>
              </a:effectLst>
              <a:latin typeface="华文新魏" pitchFamily="2" charset="-122"/>
              <a:ea typeface="华文新魏" pitchFamily="2" charset="-122"/>
            </a:endParaRPr>
          </a:p>
          <a:p>
            <a:pPr>
              <a:buClr>
                <a:schemeClr val="bg1"/>
              </a:buClr>
            </a:pPr>
            <a:r>
              <a:rPr lang="zh-CN" altLang="en-US" b="1" dirty="0">
                <a:effectLst>
                  <a:outerShdw blurRad="38100" dist="38100" dir="2700000">
                    <a:srgbClr val="C0C0C0"/>
                  </a:outerShdw>
                </a:effectLst>
                <a:latin typeface="华文新魏" pitchFamily="2" charset="-122"/>
                <a:ea typeface="华文新魏" pitchFamily="2" charset="-122"/>
                <a:sym typeface="+mn-ea"/>
              </a:rPr>
              <a:t>堂。</a:t>
            </a:r>
            <a:r>
              <a:rPr lang="en-US" altLang="zh-CN" b="1" dirty="0">
                <a:effectLst>
                  <a:outerShdw blurRad="38100" dist="38100" dir="2700000">
                    <a:srgbClr val="C0C0C0"/>
                  </a:outerShdw>
                </a:effectLst>
                <a:latin typeface="华文新魏" pitchFamily="2" charset="-122"/>
                <a:ea typeface="华文新魏" pitchFamily="2" charset="-122"/>
                <a:sym typeface="+mn-ea"/>
              </a:rPr>
              <a:t>《</a:t>
            </a:r>
            <a:r>
              <a:rPr lang="zh-CN" altLang="en-US" b="1" dirty="0">
                <a:effectLst>
                  <a:outerShdw blurRad="38100" dist="38100" dir="2700000">
                    <a:srgbClr val="C0C0C0"/>
                  </a:outerShdw>
                </a:effectLst>
                <a:latin typeface="华文新魏" pitchFamily="2" charset="-122"/>
                <a:ea typeface="华文新魏" pitchFamily="2" charset="-122"/>
                <a:sym typeface="+mn-ea"/>
              </a:rPr>
              <a:t>神曲</a:t>
            </a:r>
            <a:r>
              <a:rPr lang="en-US" altLang="zh-CN" b="1" dirty="0">
                <a:effectLst>
                  <a:outerShdw blurRad="38100" dist="38100" dir="2700000">
                    <a:srgbClr val="C0C0C0"/>
                  </a:outerShdw>
                </a:effectLst>
                <a:latin typeface="华文新魏" pitchFamily="2" charset="-122"/>
                <a:ea typeface="华文新魏" pitchFamily="2" charset="-122"/>
                <a:sym typeface="+mn-ea"/>
              </a:rPr>
              <a:t>》</a:t>
            </a:r>
            <a:r>
              <a:rPr lang="zh-CN" altLang="en-US" b="1" dirty="0">
                <a:effectLst>
                  <a:outerShdw blurRad="38100" dist="38100" dir="2700000">
                    <a:srgbClr val="C0C0C0"/>
                  </a:outerShdw>
                </a:effectLst>
                <a:latin typeface="华文新魏" pitchFamily="2" charset="-122"/>
                <a:ea typeface="华文新魏" pitchFamily="2" charset="-122"/>
                <a:sym typeface="+mn-ea"/>
              </a:rPr>
              <a:t>中的</a:t>
            </a:r>
            <a:endParaRPr lang="zh-CN" altLang="en-US" b="1" noProof="1" dirty="0">
              <a:effectLst>
                <a:outerShdw blurRad="38100" dist="38100" dir="2700000">
                  <a:srgbClr val="C0C0C0"/>
                </a:outerShdw>
              </a:effectLst>
              <a:latin typeface="华文新魏" pitchFamily="2" charset="-122"/>
              <a:ea typeface="华文新魏" pitchFamily="2" charset="-122"/>
            </a:endParaRPr>
          </a:p>
          <a:p>
            <a:pPr>
              <a:buClr>
                <a:schemeClr val="bg1"/>
              </a:buClr>
            </a:pPr>
            <a:r>
              <a:rPr lang="zh-CN" altLang="en-US" b="1" dirty="0">
                <a:effectLst>
                  <a:outerShdw blurRad="38100" dist="38100" dir="2700000">
                    <a:srgbClr val="C0C0C0"/>
                  </a:outerShdw>
                </a:effectLst>
                <a:latin typeface="华文新魏" pitchFamily="2" charset="-122"/>
                <a:ea typeface="华文新魏" pitchFamily="2" charset="-122"/>
                <a:sym typeface="+mn-ea"/>
              </a:rPr>
              <a:t>地狱指的是现实世</a:t>
            </a:r>
            <a:endParaRPr lang="zh-CN" altLang="en-US" b="1" noProof="1" dirty="0">
              <a:effectLst>
                <a:outerShdw blurRad="38100" dist="38100" dir="2700000">
                  <a:srgbClr val="C0C0C0"/>
                </a:outerShdw>
              </a:effectLst>
              <a:latin typeface="华文新魏" pitchFamily="2" charset="-122"/>
              <a:ea typeface="华文新魏" pitchFamily="2" charset="-122"/>
            </a:endParaRPr>
          </a:p>
          <a:p>
            <a:pPr>
              <a:buClr>
                <a:schemeClr val="bg1"/>
              </a:buClr>
            </a:pPr>
            <a:r>
              <a:rPr lang="zh-CN" altLang="en-US" b="1" dirty="0">
                <a:effectLst>
                  <a:outerShdw blurRad="38100" dist="38100" dir="2700000">
                    <a:srgbClr val="C0C0C0"/>
                  </a:outerShdw>
                </a:effectLst>
                <a:latin typeface="华文新魏" pitchFamily="2" charset="-122"/>
                <a:ea typeface="华文新魏" pitchFamily="2" charset="-122"/>
                <a:sym typeface="+mn-ea"/>
              </a:rPr>
              <a:t>界，天堂则是人类的理想和希望</a:t>
            </a:r>
            <a:r>
              <a:rPr lang="en-US" altLang="zh-CN" b="1" dirty="0">
                <a:effectLst>
                  <a:outerShdw blurRad="38100" dist="38100" dir="2700000">
                    <a:srgbClr val="C0C0C0"/>
                  </a:outerShdw>
                </a:effectLst>
                <a:latin typeface="华文新魏" pitchFamily="2" charset="-122"/>
                <a:ea typeface="华文新魏" pitchFamily="2" charset="-122"/>
                <a:sym typeface="+mn-ea"/>
              </a:rPr>
              <a:t>,</a:t>
            </a:r>
            <a:endParaRPr lang="en-US" altLang="zh-CN" b="1" noProof="1" dirty="0">
              <a:effectLst>
                <a:outerShdw blurRad="38100" dist="38100" dir="2700000">
                  <a:srgbClr val="C0C0C0"/>
                </a:outerShdw>
              </a:effectLst>
              <a:latin typeface="华文新魏" pitchFamily="2" charset="-122"/>
              <a:ea typeface="华文新魏" pitchFamily="2" charset="-122"/>
            </a:endParaRPr>
          </a:p>
          <a:p>
            <a:pPr>
              <a:buClr>
                <a:schemeClr val="bg1"/>
              </a:buClr>
            </a:pPr>
            <a:r>
              <a:rPr lang="zh-CN" altLang="en-US" b="1" dirty="0">
                <a:effectLst>
                  <a:outerShdw blurRad="38100" dist="38100" dir="2700000">
                    <a:srgbClr val="C0C0C0"/>
                  </a:outerShdw>
                </a:effectLst>
                <a:latin typeface="华文新魏" pitchFamily="2" charset="-122"/>
                <a:ea typeface="华文新魏" pitchFamily="2" charset="-122"/>
                <a:sym typeface="+mn-ea"/>
              </a:rPr>
              <a:t>炼狱是人类从现实到理想中须经</a:t>
            </a:r>
            <a:endParaRPr lang="zh-CN" altLang="en-US" b="1" noProof="1" dirty="0">
              <a:effectLst>
                <a:outerShdw blurRad="38100" dist="38100" dir="2700000">
                  <a:srgbClr val="C0C0C0"/>
                </a:outerShdw>
              </a:effectLst>
              <a:latin typeface="华文新魏" pitchFamily="2" charset="-122"/>
              <a:ea typeface="华文新魏" pitchFamily="2" charset="-122"/>
            </a:endParaRPr>
          </a:p>
          <a:p>
            <a:pPr>
              <a:buClr>
                <a:schemeClr val="bg1"/>
              </a:buClr>
            </a:pPr>
            <a:r>
              <a:rPr lang="zh-CN" altLang="en-US" b="1" dirty="0">
                <a:effectLst>
                  <a:outerShdw blurRad="38100" dist="38100" dir="2700000">
                    <a:srgbClr val="C0C0C0"/>
                  </a:outerShdw>
                </a:effectLst>
                <a:latin typeface="华文新魏" pitchFamily="2" charset="-122"/>
                <a:ea typeface="华文新魏" pitchFamily="2" charset="-122"/>
                <a:sym typeface="+mn-ea"/>
              </a:rPr>
              <a:t>过的苦难历程。</a:t>
            </a:r>
            <a:r>
              <a:rPr lang="en-US" altLang="zh-CN" b="1" dirty="0">
                <a:effectLst>
                  <a:outerShdw blurRad="38100" dist="38100" dir="2700000">
                    <a:srgbClr val="C0C0C0"/>
                  </a:outerShdw>
                </a:effectLst>
                <a:latin typeface="华文新魏" pitchFamily="2" charset="-122"/>
                <a:ea typeface="华文新魏" pitchFamily="2" charset="-122"/>
                <a:sym typeface="+mn-ea"/>
              </a:rPr>
              <a:t>《</a:t>
            </a:r>
            <a:r>
              <a:rPr lang="zh-CN" altLang="en-US" b="1" dirty="0">
                <a:solidFill>
                  <a:srgbClr val="FFFF00"/>
                </a:solidFill>
                <a:effectLst>
                  <a:outerShdw blurRad="38100" dist="38100" dir="2700000">
                    <a:srgbClr val="C0C0C0"/>
                  </a:outerShdw>
                </a:effectLst>
                <a:latin typeface="华文新魏" pitchFamily="2" charset="-122"/>
                <a:ea typeface="华文新魏" pitchFamily="2" charset="-122"/>
                <a:sym typeface="+mn-ea"/>
              </a:rPr>
              <a:t>神曲</a:t>
            </a:r>
            <a:r>
              <a:rPr lang="en-US" altLang="zh-CN" b="1" dirty="0">
                <a:solidFill>
                  <a:srgbClr val="FFFF00"/>
                </a:solidFill>
                <a:effectLst>
                  <a:outerShdw blurRad="38100" dist="38100" dir="2700000">
                    <a:srgbClr val="C0C0C0"/>
                  </a:outerShdw>
                </a:effectLst>
                <a:latin typeface="华文新魏" pitchFamily="2" charset="-122"/>
                <a:ea typeface="华文新魏" pitchFamily="2" charset="-122"/>
                <a:sym typeface="+mn-ea"/>
              </a:rPr>
              <a:t>》</a:t>
            </a:r>
            <a:r>
              <a:rPr lang="zh-CN" altLang="en-US" b="1" dirty="0">
                <a:solidFill>
                  <a:srgbClr val="FFFF00"/>
                </a:solidFill>
                <a:effectLst>
                  <a:outerShdw blurRad="38100" dist="38100" dir="2700000">
                    <a:srgbClr val="C0C0C0"/>
                  </a:outerShdw>
                </a:effectLst>
                <a:latin typeface="华文新魏" pitchFamily="2" charset="-122"/>
                <a:ea typeface="华文新魏" pitchFamily="2" charset="-122"/>
                <a:sym typeface="+mn-ea"/>
              </a:rPr>
              <a:t>表达了</a:t>
            </a:r>
            <a:endParaRPr lang="zh-CN" altLang="en-US" b="1" noProof="1" dirty="0">
              <a:solidFill>
                <a:srgbClr val="FFFF00"/>
              </a:solidFill>
              <a:effectLst>
                <a:outerShdw blurRad="38100" dist="38100" dir="2700000">
                  <a:srgbClr val="C0C0C0"/>
                </a:outerShdw>
              </a:effectLst>
              <a:latin typeface="华文新魏" pitchFamily="2" charset="-122"/>
              <a:ea typeface="华文新魏" pitchFamily="2" charset="-122"/>
            </a:endParaRPr>
          </a:p>
          <a:p>
            <a:pPr>
              <a:buClr>
                <a:schemeClr val="bg1"/>
              </a:buClr>
            </a:pPr>
            <a:r>
              <a:rPr lang="zh-CN" altLang="en-US" b="1" dirty="0">
                <a:solidFill>
                  <a:srgbClr val="FFFF00"/>
                </a:solidFill>
                <a:effectLst>
                  <a:outerShdw blurRad="38100" dist="38100" dir="2700000">
                    <a:srgbClr val="C0C0C0"/>
                  </a:outerShdw>
                </a:effectLst>
                <a:latin typeface="华文新魏" pitchFamily="2" charset="-122"/>
                <a:ea typeface="华文新魏" pitchFamily="2" charset="-122"/>
                <a:sym typeface="+mn-ea"/>
              </a:rPr>
              <a:t>但丁对人类智慧和理想的追求。</a:t>
            </a:r>
            <a:r>
              <a:rPr lang="zh-CN" altLang="en-US" b="1" dirty="0">
                <a:solidFill>
                  <a:schemeClr val="bg1"/>
                </a:solidFill>
                <a:effectLst>
                  <a:outerShdw blurRad="38100" dist="38100" dir="2700000">
                    <a:srgbClr val="C0C0C0"/>
                  </a:outerShdw>
                </a:effectLst>
                <a:latin typeface="华文新魏" pitchFamily="2" charset="-122"/>
                <a:ea typeface="华文新魏" pitchFamily="2" charset="-122"/>
                <a:sym typeface="+mn-ea"/>
              </a:rPr>
              <a:t> </a:t>
            </a:r>
            <a:endParaRPr lang="zh-CN" altLang="en-US" b="1" noProof="1">
              <a:solidFill>
                <a:schemeClr val="bg1"/>
              </a:solidFill>
              <a:effectLst>
                <a:outerShdw blurRad="38100" dist="38100" dir="2700000">
                  <a:srgbClr val="C0C0C0"/>
                </a:outerShdw>
              </a:effectLst>
              <a:latin typeface="华文新魏" pitchFamily="2" charset="-122"/>
              <a:ea typeface="华文新魏" pitchFamily="2" charset="-122"/>
            </a:endParaRPr>
          </a:p>
          <a:p>
            <a:endParaRPr lang="zh-CN" altLang="en-US" b="1" noProof="1">
              <a:effectLst>
                <a:outerShdw blurRad="38100" dist="38100" dir="2700000">
                  <a:srgbClr val="C0C0C0"/>
                </a:outerShdw>
              </a:effectLst>
              <a:latin typeface="华文新魏" pitchFamily="2" charset="-122"/>
              <a:ea typeface="华文新魏" pitchFamily="2" charset="-122"/>
            </a:endParaRPr>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buClr>
                <a:schemeClr val="bg1"/>
              </a:buClr>
            </a:pPr>
            <a:r>
              <a:rPr lang="zh-CN" altLang="en-US" b="1" dirty="0">
                <a:latin typeface="Times New Roman" panose="02020603050405020304" pitchFamily="18" charset="0"/>
                <a:ea typeface="黑体" panose="02010609060101010101" pitchFamily="2" charset="-122"/>
                <a:sym typeface="+mn-ea"/>
              </a:rPr>
              <a:t>两幅绘画作品的最大不同在什么地方，达芬奇为什么要用这样的处理方法，他想表达什么？</a:t>
            </a:r>
            <a:endParaRPr lang="zh-CN" altLang="en-US" b="1" dirty="0">
              <a:latin typeface="Times New Roman" panose="02020603050405020304" pitchFamily="18" charset="0"/>
              <a:ea typeface="黑体" panose="02010609060101010101" pitchFamily="2" charset="-122"/>
            </a:endParaRPr>
          </a:p>
          <a:p>
            <a:pPr>
              <a:buClr>
                <a:schemeClr val="bg1"/>
              </a:buClr>
            </a:pPr>
            <a:r>
              <a:rPr lang="zh-CN" altLang="en-US" b="1" dirty="0">
                <a:latin typeface="黑体" panose="02010609060101010101" pitchFamily="2" charset="-122"/>
                <a:ea typeface="黑体" panose="02010609060101010101" pitchFamily="2" charset="-122"/>
                <a:sym typeface="+mn-ea"/>
              </a:rPr>
              <a:t>达</a:t>
            </a:r>
            <a:r>
              <a:rPr lang="en-US" altLang="zh-CN" b="1" dirty="0">
                <a:latin typeface="Times New Roman" panose="02020603050405020304" pitchFamily="18" charset="0"/>
                <a:ea typeface="黑体" panose="02010609060101010101" pitchFamily="2" charset="-122"/>
                <a:sym typeface="+mn-ea"/>
              </a:rPr>
              <a:t>·</a:t>
            </a:r>
            <a:r>
              <a:rPr lang="zh-CN" altLang="en-US" b="1" dirty="0">
                <a:latin typeface="黑体" panose="02010609060101010101" pitchFamily="2" charset="-122"/>
                <a:ea typeface="黑体" panose="02010609060101010101" pitchFamily="2" charset="-122"/>
                <a:sym typeface="+mn-ea"/>
              </a:rPr>
              <a:t>芬奇（</a:t>
            </a:r>
            <a:r>
              <a:rPr lang="en-US" altLang="zh-CN" b="1" dirty="0">
                <a:latin typeface="黑体" panose="02010609060101010101" pitchFamily="2" charset="-122"/>
                <a:ea typeface="黑体" panose="02010609060101010101" pitchFamily="2" charset="-122"/>
                <a:sym typeface="+mn-ea"/>
              </a:rPr>
              <a:t>1452</a:t>
            </a:r>
            <a:r>
              <a:rPr lang="en-US" altLang="zh-CN" b="1" dirty="0">
                <a:latin typeface="Times New Roman" panose="02020603050405020304" pitchFamily="18" charset="0"/>
                <a:ea typeface="黑体" panose="02010609060101010101" pitchFamily="2" charset="-122"/>
                <a:sym typeface="+mn-ea"/>
              </a:rPr>
              <a:t>—</a:t>
            </a:r>
            <a:r>
              <a:rPr lang="en-US" altLang="zh-CN" b="1" dirty="0">
                <a:latin typeface="黑体" panose="02010609060101010101" pitchFamily="2" charset="-122"/>
                <a:ea typeface="黑体" panose="02010609060101010101" pitchFamily="2" charset="-122"/>
                <a:sym typeface="+mn-ea"/>
              </a:rPr>
              <a:t>1519</a:t>
            </a:r>
            <a:r>
              <a:rPr lang="zh-CN" altLang="en-US" b="1" dirty="0">
                <a:latin typeface="黑体" panose="02010609060101010101" pitchFamily="2" charset="-122"/>
                <a:ea typeface="黑体" panose="02010609060101010101" pitchFamily="2" charset="-122"/>
                <a:sym typeface="+mn-ea"/>
              </a:rPr>
              <a:t>），意大利文艺复新时期最负盛名的艺术大师、科学家，知识渊博、多才多艺。他生于佛罗伦萨郊区的芬奇镇，卒于法国。恩格斯对他的评价很高，赞扬他“不仅是大画家，而且与是大数学家、力学家和工程师”。</a:t>
            </a:r>
            <a:r>
              <a:rPr lang="zh-CN" altLang="en-US" b="1" dirty="0">
                <a:latin typeface="Times New Roman" panose="02020603050405020304" pitchFamily="18" charset="0"/>
                <a:ea typeface="华文中宋" pitchFamily="2" charset="-122"/>
                <a:sym typeface="+mn-ea"/>
              </a:rPr>
              <a:t>是人类历史上第一个正确全面描述人体骨骼以及摹画了人体全部肌肉组织的科学家。 </a:t>
            </a:r>
            <a:endParaRPr lang="zh-CN" altLang="en-US" b="1" dirty="0">
              <a:latin typeface="黑体" panose="02010609060101010101" pitchFamily="2" charset="-122"/>
              <a:ea typeface="黑体" panose="02010609060101010101" pitchFamily="2" charset="-122"/>
            </a:endParaRPr>
          </a:p>
          <a:p>
            <a:pPr>
              <a:buClr>
                <a:schemeClr val="bg1"/>
              </a:buClr>
            </a:pPr>
            <a:r>
              <a:rPr lang="zh-CN" altLang="en-US" b="1" dirty="0">
                <a:latin typeface="黑体" panose="02010609060101010101" pitchFamily="2" charset="-122"/>
                <a:ea typeface="黑体" panose="02010609060101010101" pitchFamily="2" charset="-122"/>
                <a:sym typeface="+mn-ea"/>
              </a:rPr>
              <a:t>   达</a:t>
            </a:r>
            <a:r>
              <a:rPr lang="en-US" altLang="zh-CN" b="1">
                <a:latin typeface="Times New Roman" panose="02020603050405020304" pitchFamily="18" charset="0"/>
                <a:ea typeface="黑体" panose="02010609060101010101" pitchFamily="2" charset="-122"/>
                <a:sym typeface="+mn-ea"/>
              </a:rPr>
              <a:t>·</a:t>
            </a:r>
            <a:r>
              <a:rPr lang="zh-CN" altLang="en-US" b="1" dirty="0">
                <a:latin typeface="黑体" panose="02010609060101010101" pitchFamily="2" charset="-122"/>
                <a:ea typeface="黑体" panose="02010609060101010101" pitchFamily="2" charset="-122"/>
                <a:sym typeface="+mn-ea"/>
              </a:rPr>
              <a:t>芬奇以</a:t>
            </a:r>
            <a:r>
              <a:rPr lang="en-US" altLang="zh-CN" b="1" dirty="0">
                <a:latin typeface="黑体" panose="02010609060101010101" pitchFamily="2" charset="-122"/>
                <a:ea typeface="黑体" panose="02010609060101010101" pitchFamily="2" charset="-122"/>
                <a:sym typeface="+mn-ea"/>
              </a:rPr>
              <a:t>《</a:t>
            </a:r>
            <a:r>
              <a:rPr lang="zh-CN" altLang="en-US" b="1" dirty="0">
                <a:latin typeface="黑体" panose="02010609060101010101" pitchFamily="2" charset="-122"/>
                <a:ea typeface="黑体" panose="02010609060101010101" pitchFamily="2" charset="-122"/>
                <a:sym typeface="+mn-ea"/>
              </a:rPr>
              <a:t>最后的晚餐</a:t>
            </a:r>
            <a:r>
              <a:rPr lang="en-US" altLang="zh-CN" b="1" dirty="0">
                <a:latin typeface="黑体" panose="02010609060101010101" pitchFamily="2" charset="-122"/>
                <a:ea typeface="黑体" panose="02010609060101010101" pitchFamily="2" charset="-122"/>
                <a:sym typeface="+mn-ea"/>
              </a:rPr>
              <a:t>》</a:t>
            </a:r>
            <a:r>
              <a:rPr lang="zh-CN" altLang="en-US" b="1" dirty="0">
                <a:latin typeface="黑体" panose="02010609060101010101" pitchFamily="2" charset="-122"/>
                <a:ea typeface="黑体" panose="02010609060101010101" pitchFamily="2" charset="-122"/>
                <a:sym typeface="+mn-ea"/>
              </a:rPr>
              <a:t>和</a:t>
            </a:r>
            <a:r>
              <a:rPr lang="en-US" altLang="zh-CN" b="1" dirty="0">
                <a:latin typeface="黑体" panose="02010609060101010101" pitchFamily="2" charset="-122"/>
                <a:ea typeface="黑体" panose="02010609060101010101" pitchFamily="2" charset="-122"/>
                <a:sym typeface="+mn-ea"/>
              </a:rPr>
              <a:t>《</a:t>
            </a:r>
            <a:r>
              <a:rPr lang="zh-CN" altLang="en-US" b="1" dirty="0">
                <a:latin typeface="黑体" panose="02010609060101010101" pitchFamily="2" charset="-122"/>
                <a:ea typeface="黑体" panose="02010609060101010101" pitchFamily="2" charset="-122"/>
                <a:sym typeface="+mn-ea"/>
              </a:rPr>
              <a:t>蒙娜</a:t>
            </a:r>
            <a:r>
              <a:rPr lang="en-US" altLang="zh-CN" b="1">
                <a:latin typeface="Times New Roman" panose="02020603050405020304" pitchFamily="18" charset="0"/>
                <a:ea typeface="黑体" panose="02010609060101010101" pitchFamily="2" charset="-122"/>
                <a:sym typeface="+mn-ea"/>
              </a:rPr>
              <a:t>·</a:t>
            </a:r>
            <a:r>
              <a:rPr lang="zh-CN" altLang="en-US" b="1" dirty="0">
                <a:latin typeface="黑体" panose="02010609060101010101" pitchFamily="2" charset="-122"/>
                <a:ea typeface="黑体" panose="02010609060101010101" pitchFamily="2" charset="-122"/>
                <a:sym typeface="+mn-ea"/>
              </a:rPr>
              <a:t>丽莎</a:t>
            </a:r>
            <a:r>
              <a:rPr lang="en-US" altLang="zh-CN" b="1" dirty="0">
                <a:latin typeface="黑体" panose="02010609060101010101" pitchFamily="2" charset="-122"/>
                <a:ea typeface="黑体" panose="02010609060101010101" pitchFamily="2" charset="-122"/>
                <a:sym typeface="+mn-ea"/>
              </a:rPr>
              <a:t>》</a:t>
            </a:r>
            <a:r>
              <a:rPr lang="zh-CN" altLang="en-US" b="1" dirty="0">
                <a:latin typeface="黑体" panose="02010609060101010101" pitchFamily="2" charset="-122"/>
                <a:ea typeface="黑体" panose="02010609060101010101" pitchFamily="2" charset="-122"/>
                <a:sym typeface="+mn-ea"/>
              </a:rPr>
              <a:t>等画驰名于世。  </a:t>
            </a:r>
            <a:r>
              <a:rPr lang="zh-CN" altLang="en-US" b="1">
                <a:latin typeface="黑体" panose="02010609060101010101" pitchFamily="2" charset="-122"/>
                <a:ea typeface="黑体" panose="02010609060101010101" pitchFamily="2" charset="-122"/>
                <a:sym typeface="+mn-ea"/>
              </a:rPr>
              <a:t> </a:t>
            </a:r>
            <a:endParaRPr lang="zh-CN" altLang="en-US" b="1">
              <a:latin typeface="黑体" panose="02010609060101010101" pitchFamily="2" charset="-122"/>
              <a:ea typeface="黑体" panose="02010609060101010101" pitchFamily="2" charset="-122"/>
            </a:endParaRPr>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dirty="0">
                <a:latin typeface="Times New Roman" panose="02020603050405020304" pitchFamily="18" charset="0"/>
                <a:ea typeface="华文中宋" pitchFamily="2" charset="-122"/>
                <a:sym typeface="+mn-ea"/>
              </a:rPr>
              <a:t>《</a:t>
            </a:r>
            <a:r>
              <a:rPr lang="zh-CN" altLang="en-US" b="1" dirty="0">
                <a:latin typeface="Times New Roman" panose="02020603050405020304" pitchFamily="18" charset="0"/>
                <a:ea typeface="华文中宋" pitchFamily="2" charset="-122"/>
                <a:sym typeface="+mn-ea"/>
              </a:rPr>
              <a:t>圣经</a:t>
            </a:r>
            <a:r>
              <a:rPr lang="en-US" altLang="zh-CN" b="1" dirty="0">
                <a:latin typeface="Times New Roman" panose="02020603050405020304" pitchFamily="18" charset="0"/>
                <a:ea typeface="华文中宋" pitchFamily="2" charset="-122"/>
                <a:sym typeface="+mn-ea"/>
              </a:rPr>
              <a:t>》</a:t>
            </a:r>
            <a:r>
              <a:rPr lang="zh-CN" altLang="en-US" b="1" dirty="0">
                <a:latin typeface="Times New Roman" panose="02020603050405020304" pitchFamily="18" charset="0"/>
                <a:ea typeface="华文中宋" pitchFamily="2" charset="-122"/>
                <a:sym typeface="+mn-ea"/>
              </a:rPr>
              <a:t>说摩西是犹太人最早的领袖，他带领犹太人逃出埃及领地，摆脱埃及法老的奴役，建立独立的犹太人国家并成为代表上帝向犹太人传谕“十诫”的立法者。摩西作为先知，头上有两个小角，象征从摩西身上放射出的非凡的光芒；右手拿着刻有“十诫”的两块石板，左手托着长长的美髯，头向左上方向旋转，神情严厉而全神贯注。摩西的发达筋肉，呈现理想化的健美和巨人般的力量。深刻的智慧、饱满的精力和坚强的意志，正像一个公正无私的法律捍卫者和人民的保护者。</a:t>
            </a:r>
            <a:endParaRPr lang="zh-CN" altLang="en-US" b="1" dirty="0">
              <a:latin typeface="Times New Roman" panose="02020603050405020304" pitchFamily="18" charset="0"/>
              <a:ea typeface="华文中宋" pitchFamily="2" charset="-122"/>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sp>
        <p:nvSpPr>
          <p:cNvPr id="4098" name="任意多边形 5121"/>
          <p:cNvSpPr/>
          <p:nvPr/>
        </p:nvSpPr>
        <p:spPr>
          <a:xfrm>
            <a:off x="4760913" y="20638"/>
            <a:ext cx="4438650" cy="4038600"/>
          </a:xfrm>
          <a:custGeom>
            <a:avLst/>
            <a:gdLst/>
            <a:ahLst/>
            <a:cxnLst/>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ln>
        </p:spPr>
        <p:txBody>
          <a:bodyPr/>
          <a:p>
            <a:endParaRPr lang="zh-CN" altLang="en-US"/>
          </a:p>
        </p:txBody>
      </p:sp>
      <p:grpSp>
        <p:nvGrpSpPr>
          <p:cNvPr id="4099" name="组合 5122"/>
          <p:cNvGrpSpPr/>
          <p:nvPr/>
        </p:nvGrpSpPr>
        <p:grpSpPr>
          <a:xfrm>
            <a:off x="4572000" y="28575"/>
            <a:ext cx="4756150" cy="4338638"/>
            <a:chOff x="2918" y="18"/>
            <a:chExt cx="2958" cy="2699"/>
          </a:xfrm>
        </p:grpSpPr>
        <p:sp>
          <p:nvSpPr>
            <p:cNvPr id="4100" name="任意多边形 5123"/>
            <p:cNvSpPr/>
            <p:nvPr/>
          </p:nvSpPr>
          <p:spPr>
            <a:xfrm>
              <a:off x="3060" y="18"/>
              <a:ext cx="490" cy="187"/>
            </a:xfrm>
            <a:custGeom>
              <a:avLst/>
              <a:gdLst/>
              <a:ahLst/>
              <a:cxnLst/>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ln>
          </p:spPr>
          <p:txBody>
            <a:bodyPr/>
            <a:p>
              <a:endParaRPr lang="zh-CN" altLang="en-US"/>
            </a:p>
          </p:txBody>
        </p:sp>
        <p:sp>
          <p:nvSpPr>
            <p:cNvPr id="4101" name="任意多边形 5124"/>
            <p:cNvSpPr>
              <a:spLocks noEditPoints="1"/>
            </p:cNvSpPr>
            <p:nvPr/>
          </p:nvSpPr>
          <p:spPr>
            <a:xfrm>
              <a:off x="2918" y="18"/>
              <a:ext cx="2958" cy="2699"/>
            </a:xfrm>
            <a:custGeom>
              <a:avLst/>
              <a:gdLst/>
              <a:ahLst/>
              <a:cxnLst/>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ln>
          </p:spPr>
          <p:txBody>
            <a:bodyPr/>
            <a:p>
              <a:endParaRPr lang="zh-CN" altLang="en-US"/>
            </a:p>
          </p:txBody>
        </p:sp>
        <p:sp>
          <p:nvSpPr>
            <p:cNvPr id="4102" name="任意多边形 5125"/>
            <p:cNvSpPr/>
            <p:nvPr/>
          </p:nvSpPr>
          <p:spPr>
            <a:xfrm>
              <a:off x="3621" y="1287"/>
              <a:ext cx="238" cy="283"/>
            </a:xfrm>
            <a:custGeom>
              <a:avLst/>
              <a:gdLst/>
              <a:ahLst/>
              <a:cxnLst/>
              <a:pathLst>
                <a:path w="47" h="56">
                  <a:moveTo>
                    <a:pt x="40" y="15"/>
                  </a:moveTo>
                  <a:cubicBezTo>
                    <a:pt x="37" y="0"/>
                    <a:pt x="0" y="23"/>
                    <a:pt x="27" y="56"/>
                  </a:cubicBezTo>
                  <a:cubicBezTo>
                    <a:pt x="27" y="56"/>
                    <a:pt x="47" y="49"/>
                    <a:pt x="40" y="15"/>
                  </a:cubicBezTo>
                  <a:close/>
                </a:path>
              </a:pathLst>
            </a:custGeom>
            <a:solidFill>
              <a:schemeClr val="bg1"/>
            </a:solidFill>
            <a:ln w="0">
              <a:noFill/>
            </a:ln>
          </p:spPr>
          <p:txBody>
            <a:bodyPr/>
            <a:p>
              <a:endParaRPr lang="zh-CN" altLang="en-US"/>
            </a:p>
          </p:txBody>
        </p:sp>
        <p:sp>
          <p:nvSpPr>
            <p:cNvPr id="4103" name="任意多边形 5126"/>
            <p:cNvSpPr/>
            <p:nvPr/>
          </p:nvSpPr>
          <p:spPr>
            <a:xfrm>
              <a:off x="3403" y="1403"/>
              <a:ext cx="208" cy="379"/>
            </a:xfrm>
            <a:custGeom>
              <a:avLst/>
              <a:gdLst/>
              <a:ahLst/>
              <a:cxnLst/>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ln>
          </p:spPr>
          <p:txBody>
            <a:bodyPr/>
            <a:p>
              <a:endParaRPr lang="zh-CN" altLang="en-US"/>
            </a:p>
          </p:txBody>
        </p:sp>
        <p:sp>
          <p:nvSpPr>
            <p:cNvPr id="4104" name="任意多边形 5127"/>
            <p:cNvSpPr/>
            <p:nvPr/>
          </p:nvSpPr>
          <p:spPr>
            <a:xfrm>
              <a:off x="3272" y="645"/>
              <a:ext cx="683" cy="318"/>
            </a:xfrm>
            <a:custGeom>
              <a:avLst/>
              <a:gdLst/>
              <a:ahLst/>
              <a:cxnLst/>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ln>
          </p:spPr>
          <p:txBody>
            <a:bodyPr/>
            <a:p>
              <a:endParaRPr lang="zh-CN" altLang="en-US"/>
            </a:p>
          </p:txBody>
        </p:sp>
        <p:sp>
          <p:nvSpPr>
            <p:cNvPr id="4105" name="任意多边形 5128"/>
            <p:cNvSpPr/>
            <p:nvPr/>
          </p:nvSpPr>
          <p:spPr>
            <a:xfrm>
              <a:off x="4046" y="1545"/>
              <a:ext cx="490" cy="515"/>
            </a:xfrm>
            <a:custGeom>
              <a:avLst/>
              <a:gdLst/>
              <a:ahLst/>
              <a:cxnLst/>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ln>
          </p:spPr>
          <p:txBody>
            <a:bodyPr/>
            <a:p>
              <a:endParaRPr lang="zh-CN" altLang="en-US"/>
            </a:p>
          </p:txBody>
        </p:sp>
        <p:sp>
          <p:nvSpPr>
            <p:cNvPr id="4106" name="任意多边形 5129"/>
            <p:cNvSpPr/>
            <p:nvPr/>
          </p:nvSpPr>
          <p:spPr>
            <a:xfrm>
              <a:off x="5173" y="1024"/>
              <a:ext cx="501" cy="96"/>
            </a:xfrm>
            <a:custGeom>
              <a:avLst/>
              <a:gdLst/>
              <a:ahLst/>
              <a:cxnLst/>
              <a:pathLst>
                <a:path w="99" h="19">
                  <a:moveTo>
                    <a:pt x="15" y="0"/>
                  </a:moveTo>
                  <a:cubicBezTo>
                    <a:pt x="0" y="0"/>
                    <a:pt x="19" y="19"/>
                    <a:pt x="40" y="15"/>
                  </a:cubicBezTo>
                  <a:cubicBezTo>
                    <a:pt x="99" y="1"/>
                    <a:pt x="15" y="0"/>
                    <a:pt x="15" y="0"/>
                  </a:cubicBezTo>
                  <a:close/>
                </a:path>
              </a:pathLst>
            </a:custGeom>
            <a:solidFill>
              <a:schemeClr val="bg1"/>
            </a:solidFill>
            <a:ln w="0">
              <a:noFill/>
            </a:ln>
          </p:spPr>
          <p:txBody>
            <a:bodyPr/>
            <a:p>
              <a:endParaRPr lang="zh-CN" altLang="en-US"/>
            </a:p>
          </p:txBody>
        </p:sp>
        <p:sp>
          <p:nvSpPr>
            <p:cNvPr id="4107" name="任意多边形 5130"/>
            <p:cNvSpPr/>
            <p:nvPr/>
          </p:nvSpPr>
          <p:spPr>
            <a:xfrm>
              <a:off x="5340" y="1004"/>
              <a:ext cx="385" cy="237"/>
            </a:xfrm>
            <a:custGeom>
              <a:avLst/>
              <a:gdLst/>
              <a:ahLst/>
              <a:cxnLst/>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ln>
          </p:spPr>
          <p:txBody>
            <a:bodyPr/>
            <a:p>
              <a:endParaRPr lang="zh-CN" altLang="en-US"/>
            </a:p>
          </p:txBody>
        </p:sp>
        <p:sp>
          <p:nvSpPr>
            <p:cNvPr id="4108" name="任意多边形 5131"/>
            <p:cNvSpPr/>
            <p:nvPr/>
          </p:nvSpPr>
          <p:spPr>
            <a:xfrm>
              <a:off x="5325" y="1201"/>
              <a:ext cx="415" cy="187"/>
            </a:xfrm>
            <a:custGeom>
              <a:avLst/>
              <a:gdLst/>
              <a:ahLst/>
              <a:cxnLst/>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ln>
          </p:spPr>
          <p:txBody>
            <a:bodyPr/>
            <a:p>
              <a:endParaRPr lang="zh-CN" altLang="en-US"/>
            </a:p>
          </p:txBody>
        </p:sp>
        <p:sp>
          <p:nvSpPr>
            <p:cNvPr id="4109" name="任意多边形 5132"/>
            <p:cNvSpPr/>
            <p:nvPr/>
          </p:nvSpPr>
          <p:spPr>
            <a:xfrm>
              <a:off x="5001" y="1378"/>
              <a:ext cx="698" cy="167"/>
            </a:xfrm>
            <a:custGeom>
              <a:avLst/>
              <a:gdLst/>
              <a:ahLst/>
              <a:cxnLst/>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ln>
          </p:spPr>
          <p:txBody>
            <a:bodyPr/>
            <a:p>
              <a:endParaRPr lang="zh-CN" altLang="en-US"/>
            </a:p>
          </p:txBody>
        </p:sp>
        <p:sp>
          <p:nvSpPr>
            <p:cNvPr id="4110" name="任意多边形 5133"/>
            <p:cNvSpPr/>
            <p:nvPr/>
          </p:nvSpPr>
          <p:spPr>
            <a:xfrm>
              <a:off x="5077" y="1540"/>
              <a:ext cx="567" cy="146"/>
            </a:xfrm>
            <a:custGeom>
              <a:avLst/>
              <a:gdLst/>
              <a:ahLst/>
              <a:cxnLst/>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ln>
          </p:spPr>
          <p:txBody>
            <a:bodyPr/>
            <a:p>
              <a:endParaRPr lang="zh-CN" altLang="en-US"/>
            </a:p>
          </p:txBody>
        </p:sp>
        <p:sp>
          <p:nvSpPr>
            <p:cNvPr id="4111" name="任意多边形 5134"/>
            <p:cNvSpPr/>
            <p:nvPr/>
          </p:nvSpPr>
          <p:spPr>
            <a:xfrm>
              <a:off x="5042" y="1656"/>
              <a:ext cx="581" cy="480"/>
            </a:xfrm>
            <a:custGeom>
              <a:avLst/>
              <a:gdLst/>
              <a:ahLst/>
              <a:cxnLst/>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ln>
          </p:spPr>
          <p:txBody>
            <a:bodyPr/>
            <a:p>
              <a:endParaRPr lang="zh-CN" altLang="en-US"/>
            </a:p>
          </p:txBody>
        </p:sp>
        <p:sp>
          <p:nvSpPr>
            <p:cNvPr id="4112" name="任意多边形 5135"/>
            <p:cNvSpPr/>
            <p:nvPr/>
          </p:nvSpPr>
          <p:spPr>
            <a:xfrm>
              <a:off x="5421" y="1464"/>
              <a:ext cx="329" cy="854"/>
            </a:xfrm>
            <a:custGeom>
              <a:avLst/>
              <a:gdLst/>
              <a:ahLst/>
              <a:cxnLst/>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ln>
          </p:spPr>
          <p:txBody>
            <a:bodyPr/>
            <a:p>
              <a:endParaRPr lang="zh-CN" altLang="en-US"/>
            </a:p>
          </p:txBody>
        </p:sp>
      </p:grpSp>
      <p:grpSp>
        <p:nvGrpSpPr>
          <p:cNvPr id="4113" name="组合 5136"/>
          <p:cNvGrpSpPr/>
          <p:nvPr/>
        </p:nvGrpSpPr>
        <p:grpSpPr>
          <a:xfrm>
            <a:off x="554038" y="36513"/>
            <a:ext cx="7891462" cy="6821487"/>
            <a:chOff x="349" y="23"/>
            <a:chExt cx="4971" cy="4297"/>
          </a:xfrm>
        </p:grpSpPr>
        <p:sp>
          <p:nvSpPr>
            <p:cNvPr id="4114" name="矩形 5137"/>
            <p:cNvSpPr/>
            <p:nvPr/>
          </p:nvSpPr>
          <p:spPr>
            <a:xfrm>
              <a:off x="384"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15" name="任意多边形 5138"/>
            <p:cNvSpPr>
              <a:spLocks noEditPoints="1"/>
            </p:cNvSpPr>
            <p:nvPr/>
          </p:nvSpPr>
          <p:spPr>
            <a:xfrm>
              <a:off x="38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16" name="任意多边形 5139"/>
            <p:cNvSpPr>
              <a:spLocks noEditPoints="1"/>
            </p:cNvSpPr>
            <p:nvPr/>
          </p:nvSpPr>
          <p:spPr>
            <a:xfrm>
              <a:off x="38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17" name="任意多边形 5140"/>
            <p:cNvSpPr>
              <a:spLocks noEditPoints="1"/>
            </p:cNvSpPr>
            <p:nvPr/>
          </p:nvSpPr>
          <p:spPr>
            <a:xfrm>
              <a:off x="38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18" name="任意多边形 5141"/>
            <p:cNvSpPr>
              <a:spLocks noEditPoints="1"/>
            </p:cNvSpPr>
            <p:nvPr/>
          </p:nvSpPr>
          <p:spPr>
            <a:xfrm>
              <a:off x="38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19" name="任意多边形 5142"/>
            <p:cNvSpPr>
              <a:spLocks noEditPoints="1"/>
            </p:cNvSpPr>
            <p:nvPr/>
          </p:nvSpPr>
          <p:spPr>
            <a:xfrm>
              <a:off x="38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0" name="任意多边形 5143"/>
            <p:cNvSpPr>
              <a:spLocks noEditPoints="1"/>
            </p:cNvSpPr>
            <p:nvPr/>
          </p:nvSpPr>
          <p:spPr>
            <a:xfrm>
              <a:off x="38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1" name="任意多边形 5144"/>
            <p:cNvSpPr>
              <a:spLocks noEditPoints="1"/>
            </p:cNvSpPr>
            <p:nvPr/>
          </p:nvSpPr>
          <p:spPr>
            <a:xfrm>
              <a:off x="38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2" name="任意多边形 5145"/>
            <p:cNvSpPr>
              <a:spLocks noEditPoints="1"/>
            </p:cNvSpPr>
            <p:nvPr/>
          </p:nvSpPr>
          <p:spPr>
            <a:xfrm>
              <a:off x="38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3" name="任意多边形 5146"/>
            <p:cNvSpPr>
              <a:spLocks noEditPoints="1"/>
            </p:cNvSpPr>
            <p:nvPr/>
          </p:nvSpPr>
          <p:spPr>
            <a:xfrm>
              <a:off x="38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4" name="任意多边形 5147"/>
            <p:cNvSpPr>
              <a:spLocks noEditPoints="1"/>
            </p:cNvSpPr>
            <p:nvPr/>
          </p:nvSpPr>
          <p:spPr>
            <a:xfrm>
              <a:off x="38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5" name="矩形 5148"/>
            <p:cNvSpPr/>
            <p:nvPr/>
          </p:nvSpPr>
          <p:spPr>
            <a:xfrm>
              <a:off x="384"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26" name="矩形 5149"/>
            <p:cNvSpPr/>
            <p:nvPr/>
          </p:nvSpPr>
          <p:spPr>
            <a:xfrm>
              <a:off x="829"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27" name="任意多边形 5150"/>
            <p:cNvSpPr>
              <a:spLocks noEditPoints="1"/>
            </p:cNvSpPr>
            <p:nvPr/>
          </p:nvSpPr>
          <p:spPr>
            <a:xfrm>
              <a:off x="82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8" name="任意多边形 5151"/>
            <p:cNvSpPr>
              <a:spLocks noEditPoints="1"/>
            </p:cNvSpPr>
            <p:nvPr/>
          </p:nvSpPr>
          <p:spPr>
            <a:xfrm>
              <a:off x="82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9" name="任意多边形 5152"/>
            <p:cNvSpPr>
              <a:spLocks noEditPoints="1"/>
            </p:cNvSpPr>
            <p:nvPr/>
          </p:nvSpPr>
          <p:spPr>
            <a:xfrm>
              <a:off x="82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0" name="任意多边形 5153"/>
            <p:cNvSpPr>
              <a:spLocks noEditPoints="1"/>
            </p:cNvSpPr>
            <p:nvPr/>
          </p:nvSpPr>
          <p:spPr>
            <a:xfrm>
              <a:off x="82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1" name="任意多边形 5154"/>
            <p:cNvSpPr>
              <a:spLocks noEditPoints="1"/>
            </p:cNvSpPr>
            <p:nvPr/>
          </p:nvSpPr>
          <p:spPr>
            <a:xfrm>
              <a:off x="82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2" name="任意多边形 5155"/>
            <p:cNvSpPr>
              <a:spLocks noEditPoints="1"/>
            </p:cNvSpPr>
            <p:nvPr/>
          </p:nvSpPr>
          <p:spPr>
            <a:xfrm>
              <a:off x="82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3" name="任意多边形 5156"/>
            <p:cNvSpPr>
              <a:spLocks noEditPoints="1"/>
            </p:cNvSpPr>
            <p:nvPr/>
          </p:nvSpPr>
          <p:spPr>
            <a:xfrm>
              <a:off x="82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4" name="任意多边形 5157"/>
            <p:cNvSpPr>
              <a:spLocks noEditPoints="1"/>
            </p:cNvSpPr>
            <p:nvPr/>
          </p:nvSpPr>
          <p:spPr>
            <a:xfrm>
              <a:off x="82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5" name="任意多边形 5158"/>
            <p:cNvSpPr>
              <a:spLocks noEditPoints="1"/>
            </p:cNvSpPr>
            <p:nvPr/>
          </p:nvSpPr>
          <p:spPr>
            <a:xfrm>
              <a:off x="82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6" name="任意多边形 5159"/>
            <p:cNvSpPr>
              <a:spLocks noEditPoints="1"/>
            </p:cNvSpPr>
            <p:nvPr/>
          </p:nvSpPr>
          <p:spPr>
            <a:xfrm>
              <a:off x="82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7" name="矩形 5160"/>
            <p:cNvSpPr/>
            <p:nvPr/>
          </p:nvSpPr>
          <p:spPr>
            <a:xfrm>
              <a:off x="829"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38" name="矩形 5161"/>
            <p:cNvSpPr/>
            <p:nvPr/>
          </p:nvSpPr>
          <p:spPr>
            <a:xfrm>
              <a:off x="1279"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39" name="任意多边形 5162"/>
            <p:cNvSpPr>
              <a:spLocks noEditPoints="1"/>
            </p:cNvSpPr>
            <p:nvPr/>
          </p:nvSpPr>
          <p:spPr>
            <a:xfrm>
              <a:off x="127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0" name="任意多边形 5163"/>
            <p:cNvSpPr>
              <a:spLocks noEditPoints="1"/>
            </p:cNvSpPr>
            <p:nvPr/>
          </p:nvSpPr>
          <p:spPr>
            <a:xfrm>
              <a:off x="127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1" name="任意多边形 5164"/>
            <p:cNvSpPr>
              <a:spLocks noEditPoints="1"/>
            </p:cNvSpPr>
            <p:nvPr/>
          </p:nvSpPr>
          <p:spPr>
            <a:xfrm>
              <a:off x="127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2" name="任意多边形 5165"/>
            <p:cNvSpPr>
              <a:spLocks noEditPoints="1"/>
            </p:cNvSpPr>
            <p:nvPr/>
          </p:nvSpPr>
          <p:spPr>
            <a:xfrm>
              <a:off x="127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3" name="任意多边形 5166"/>
            <p:cNvSpPr>
              <a:spLocks noEditPoints="1"/>
            </p:cNvSpPr>
            <p:nvPr/>
          </p:nvSpPr>
          <p:spPr>
            <a:xfrm>
              <a:off x="127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4" name="任意多边形 5167"/>
            <p:cNvSpPr>
              <a:spLocks noEditPoints="1"/>
            </p:cNvSpPr>
            <p:nvPr/>
          </p:nvSpPr>
          <p:spPr>
            <a:xfrm>
              <a:off x="127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5" name="任意多边形 5168"/>
            <p:cNvSpPr>
              <a:spLocks noEditPoints="1"/>
            </p:cNvSpPr>
            <p:nvPr/>
          </p:nvSpPr>
          <p:spPr>
            <a:xfrm>
              <a:off x="127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6" name="任意多边形 5169"/>
            <p:cNvSpPr>
              <a:spLocks noEditPoints="1"/>
            </p:cNvSpPr>
            <p:nvPr/>
          </p:nvSpPr>
          <p:spPr>
            <a:xfrm>
              <a:off x="127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7" name="任意多边形 5170"/>
            <p:cNvSpPr>
              <a:spLocks noEditPoints="1"/>
            </p:cNvSpPr>
            <p:nvPr/>
          </p:nvSpPr>
          <p:spPr>
            <a:xfrm>
              <a:off x="127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8" name="任意多边形 5171"/>
            <p:cNvSpPr>
              <a:spLocks noEditPoints="1"/>
            </p:cNvSpPr>
            <p:nvPr/>
          </p:nvSpPr>
          <p:spPr>
            <a:xfrm>
              <a:off x="127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9" name="矩形 5172"/>
            <p:cNvSpPr/>
            <p:nvPr/>
          </p:nvSpPr>
          <p:spPr>
            <a:xfrm>
              <a:off x="1279"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50" name="矩形 5173"/>
            <p:cNvSpPr/>
            <p:nvPr/>
          </p:nvSpPr>
          <p:spPr>
            <a:xfrm>
              <a:off x="1724"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51" name="任意多边形 5174"/>
            <p:cNvSpPr>
              <a:spLocks noEditPoints="1"/>
            </p:cNvSpPr>
            <p:nvPr/>
          </p:nvSpPr>
          <p:spPr>
            <a:xfrm>
              <a:off x="172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2" name="任意多边形 5175"/>
            <p:cNvSpPr>
              <a:spLocks noEditPoints="1"/>
            </p:cNvSpPr>
            <p:nvPr/>
          </p:nvSpPr>
          <p:spPr>
            <a:xfrm>
              <a:off x="172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3" name="任意多边形 5176"/>
            <p:cNvSpPr>
              <a:spLocks noEditPoints="1"/>
            </p:cNvSpPr>
            <p:nvPr/>
          </p:nvSpPr>
          <p:spPr>
            <a:xfrm>
              <a:off x="172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4" name="任意多边形 5177"/>
            <p:cNvSpPr>
              <a:spLocks noEditPoints="1"/>
            </p:cNvSpPr>
            <p:nvPr/>
          </p:nvSpPr>
          <p:spPr>
            <a:xfrm>
              <a:off x="172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5" name="任意多边形 5178"/>
            <p:cNvSpPr>
              <a:spLocks noEditPoints="1"/>
            </p:cNvSpPr>
            <p:nvPr/>
          </p:nvSpPr>
          <p:spPr>
            <a:xfrm>
              <a:off x="172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6" name="任意多边形 5179"/>
            <p:cNvSpPr>
              <a:spLocks noEditPoints="1"/>
            </p:cNvSpPr>
            <p:nvPr/>
          </p:nvSpPr>
          <p:spPr>
            <a:xfrm>
              <a:off x="172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7" name="任意多边形 5180"/>
            <p:cNvSpPr>
              <a:spLocks noEditPoints="1"/>
            </p:cNvSpPr>
            <p:nvPr/>
          </p:nvSpPr>
          <p:spPr>
            <a:xfrm>
              <a:off x="172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8" name="任意多边形 5181"/>
            <p:cNvSpPr>
              <a:spLocks noEditPoints="1"/>
            </p:cNvSpPr>
            <p:nvPr/>
          </p:nvSpPr>
          <p:spPr>
            <a:xfrm>
              <a:off x="172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9" name="任意多边形 5182"/>
            <p:cNvSpPr>
              <a:spLocks noEditPoints="1"/>
            </p:cNvSpPr>
            <p:nvPr/>
          </p:nvSpPr>
          <p:spPr>
            <a:xfrm>
              <a:off x="172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0" name="任意多边形 5183"/>
            <p:cNvSpPr>
              <a:spLocks noEditPoints="1"/>
            </p:cNvSpPr>
            <p:nvPr/>
          </p:nvSpPr>
          <p:spPr>
            <a:xfrm>
              <a:off x="172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1" name="矩形 5184"/>
            <p:cNvSpPr/>
            <p:nvPr/>
          </p:nvSpPr>
          <p:spPr>
            <a:xfrm>
              <a:off x="1724"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62" name="矩形 5185"/>
            <p:cNvSpPr/>
            <p:nvPr/>
          </p:nvSpPr>
          <p:spPr>
            <a:xfrm>
              <a:off x="2169"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63" name="任意多边形 5186"/>
            <p:cNvSpPr>
              <a:spLocks noEditPoints="1"/>
            </p:cNvSpPr>
            <p:nvPr/>
          </p:nvSpPr>
          <p:spPr>
            <a:xfrm>
              <a:off x="216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4" name="任意多边形 5187"/>
            <p:cNvSpPr>
              <a:spLocks noEditPoints="1"/>
            </p:cNvSpPr>
            <p:nvPr/>
          </p:nvSpPr>
          <p:spPr>
            <a:xfrm>
              <a:off x="216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5" name="任意多边形 5188"/>
            <p:cNvSpPr>
              <a:spLocks noEditPoints="1"/>
            </p:cNvSpPr>
            <p:nvPr/>
          </p:nvSpPr>
          <p:spPr>
            <a:xfrm>
              <a:off x="216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6" name="任意多边形 5189"/>
            <p:cNvSpPr>
              <a:spLocks noEditPoints="1"/>
            </p:cNvSpPr>
            <p:nvPr/>
          </p:nvSpPr>
          <p:spPr>
            <a:xfrm>
              <a:off x="216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7" name="任意多边形 5190"/>
            <p:cNvSpPr>
              <a:spLocks noEditPoints="1"/>
            </p:cNvSpPr>
            <p:nvPr/>
          </p:nvSpPr>
          <p:spPr>
            <a:xfrm>
              <a:off x="216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8" name="任意多边形 5191"/>
            <p:cNvSpPr>
              <a:spLocks noEditPoints="1"/>
            </p:cNvSpPr>
            <p:nvPr/>
          </p:nvSpPr>
          <p:spPr>
            <a:xfrm>
              <a:off x="216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9" name="任意多边形 5192"/>
            <p:cNvSpPr>
              <a:spLocks noEditPoints="1"/>
            </p:cNvSpPr>
            <p:nvPr/>
          </p:nvSpPr>
          <p:spPr>
            <a:xfrm>
              <a:off x="216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0" name="任意多边形 5193"/>
            <p:cNvSpPr>
              <a:spLocks noEditPoints="1"/>
            </p:cNvSpPr>
            <p:nvPr/>
          </p:nvSpPr>
          <p:spPr>
            <a:xfrm>
              <a:off x="216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1" name="任意多边形 5194"/>
            <p:cNvSpPr>
              <a:spLocks noEditPoints="1"/>
            </p:cNvSpPr>
            <p:nvPr/>
          </p:nvSpPr>
          <p:spPr>
            <a:xfrm>
              <a:off x="216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2" name="任意多边形 5195"/>
            <p:cNvSpPr>
              <a:spLocks noEditPoints="1"/>
            </p:cNvSpPr>
            <p:nvPr/>
          </p:nvSpPr>
          <p:spPr>
            <a:xfrm>
              <a:off x="216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3" name="矩形 5196"/>
            <p:cNvSpPr/>
            <p:nvPr/>
          </p:nvSpPr>
          <p:spPr>
            <a:xfrm>
              <a:off x="2169"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74" name="矩形 5197"/>
            <p:cNvSpPr/>
            <p:nvPr/>
          </p:nvSpPr>
          <p:spPr>
            <a:xfrm>
              <a:off x="262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75" name="任意多边形 5198"/>
            <p:cNvSpPr>
              <a:spLocks noEditPoints="1"/>
            </p:cNvSpPr>
            <p:nvPr/>
          </p:nvSpPr>
          <p:spPr>
            <a:xfrm>
              <a:off x="262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6" name="任意多边形 5199"/>
            <p:cNvSpPr>
              <a:spLocks noEditPoints="1"/>
            </p:cNvSpPr>
            <p:nvPr/>
          </p:nvSpPr>
          <p:spPr>
            <a:xfrm>
              <a:off x="262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7" name="任意多边形 5200"/>
            <p:cNvSpPr>
              <a:spLocks noEditPoints="1"/>
            </p:cNvSpPr>
            <p:nvPr/>
          </p:nvSpPr>
          <p:spPr>
            <a:xfrm>
              <a:off x="262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8" name="任意多边形 5201"/>
            <p:cNvSpPr>
              <a:spLocks noEditPoints="1"/>
            </p:cNvSpPr>
            <p:nvPr/>
          </p:nvSpPr>
          <p:spPr>
            <a:xfrm>
              <a:off x="262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9" name="任意多边形 5202"/>
            <p:cNvSpPr>
              <a:spLocks noEditPoints="1"/>
            </p:cNvSpPr>
            <p:nvPr/>
          </p:nvSpPr>
          <p:spPr>
            <a:xfrm>
              <a:off x="262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0" name="任意多边形 5203"/>
            <p:cNvSpPr>
              <a:spLocks noEditPoints="1"/>
            </p:cNvSpPr>
            <p:nvPr/>
          </p:nvSpPr>
          <p:spPr>
            <a:xfrm>
              <a:off x="262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1" name="任意多边形 5204"/>
            <p:cNvSpPr>
              <a:spLocks noEditPoints="1"/>
            </p:cNvSpPr>
            <p:nvPr/>
          </p:nvSpPr>
          <p:spPr>
            <a:xfrm>
              <a:off x="262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2" name="任意多边形 5205"/>
            <p:cNvSpPr>
              <a:spLocks noEditPoints="1"/>
            </p:cNvSpPr>
            <p:nvPr/>
          </p:nvSpPr>
          <p:spPr>
            <a:xfrm>
              <a:off x="262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3" name="任意多边形 5206"/>
            <p:cNvSpPr>
              <a:spLocks noEditPoints="1"/>
            </p:cNvSpPr>
            <p:nvPr/>
          </p:nvSpPr>
          <p:spPr>
            <a:xfrm>
              <a:off x="262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4" name="任意多边形 5207"/>
            <p:cNvSpPr>
              <a:spLocks noEditPoints="1"/>
            </p:cNvSpPr>
            <p:nvPr/>
          </p:nvSpPr>
          <p:spPr>
            <a:xfrm>
              <a:off x="262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5" name="矩形 5208"/>
            <p:cNvSpPr/>
            <p:nvPr/>
          </p:nvSpPr>
          <p:spPr>
            <a:xfrm>
              <a:off x="262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86" name="矩形 5209"/>
            <p:cNvSpPr/>
            <p:nvPr/>
          </p:nvSpPr>
          <p:spPr>
            <a:xfrm>
              <a:off x="3065"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87" name="任意多边形 5210"/>
            <p:cNvSpPr>
              <a:spLocks noEditPoints="1"/>
            </p:cNvSpPr>
            <p:nvPr/>
          </p:nvSpPr>
          <p:spPr>
            <a:xfrm>
              <a:off x="306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8" name="任意多边形 5211"/>
            <p:cNvSpPr>
              <a:spLocks noEditPoints="1"/>
            </p:cNvSpPr>
            <p:nvPr/>
          </p:nvSpPr>
          <p:spPr>
            <a:xfrm>
              <a:off x="306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9" name="任意多边形 5212"/>
            <p:cNvSpPr>
              <a:spLocks noEditPoints="1"/>
            </p:cNvSpPr>
            <p:nvPr/>
          </p:nvSpPr>
          <p:spPr>
            <a:xfrm>
              <a:off x="306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0" name="任意多边形 5213"/>
            <p:cNvSpPr>
              <a:spLocks noEditPoints="1"/>
            </p:cNvSpPr>
            <p:nvPr/>
          </p:nvSpPr>
          <p:spPr>
            <a:xfrm>
              <a:off x="306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1" name="任意多边形 5214"/>
            <p:cNvSpPr>
              <a:spLocks noEditPoints="1"/>
            </p:cNvSpPr>
            <p:nvPr/>
          </p:nvSpPr>
          <p:spPr>
            <a:xfrm>
              <a:off x="306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2" name="任意多边形 5215"/>
            <p:cNvSpPr>
              <a:spLocks noEditPoints="1"/>
            </p:cNvSpPr>
            <p:nvPr/>
          </p:nvSpPr>
          <p:spPr>
            <a:xfrm>
              <a:off x="306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3" name="任意多边形 5216"/>
            <p:cNvSpPr>
              <a:spLocks noEditPoints="1"/>
            </p:cNvSpPr>
            <p:nvPr/>
          </p:nvSpPr>
          <p:spPr>
            <a:xfrm>
              <a:off x="306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4" name="任意多边形 5217"/>
            <p:cNvSpPr>
              <a:spLocks noEditPoints="1"/>
            </p:cNvSpPr>
            <p:nvPr/>
          </p:nvSpPr>
          <p:spPr>
            <a:xfrm>
              <a:off x="306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5" name="任意多边形 5218"/>
            <p:cNvSpPr>
              <a:spLocks noEditPoints="1"/>
            </p:cNvSpPr>
            <p:nvPr/>
          </p:nvSpPr>
          <p:spPr>
            <a:xfrm>
              <a:off x="306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6" name="任意多边形 5219"/>
            <p:cNvSpPr>
              <a:spLocks noEditPoints="1"/>
            </p:cNvSpPr>
            <p:nvPr/>
          </p:nvSpPr>
          <p:spPr>
            <a:xfrm>
              <a:off x="306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7" name="矩形 5220"/>
            <p:cNvSpPr/>
            <p:nvPr/>
          </p:nvSpPr>
          <p:spPr>
            <a:xfrm>
              <a:off x="3065"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98" name="矩形 5221"/>
            <p:cNvSpPr/>
            <p:nvPr/>
          </p:nvSpPr>
          <p:spPr>
            <a:xfrm>
              <a:off x="351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99" name="任意多边形 5222"/>
            <p:cNvSpPr>
              <a:spLocks noEditPoints="1"/>
            </p:cNvSpPr>
            <p:nvPr/>
          </p:nvSpPr>
          <p:spPr>
            <a:xfrm>
              <a:off x="351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0" name="任意多边形 5223"/>
            <p:cNvSpPr>
              <a:spLocks noEditPoints="1"/>
            </p:cNvSpPr>
            <p:nvPr/>
          </p:nvSpPr>
          <p:spPr>
            <a:xfrm>
              <a:off x="351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1" name="任意多边形 5224"/>
            <p:cNvSpPr>
              <a:spLocks noEditPoints="1"/>
            </p:cNvSpPr>
            <p:nvPr/>
          </p:nvSpPr>
          <p:spPr>
            <a:xfrm>
              <a:off x="351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2" name="任意多边形 5225"/>
            <p:cNvSpPr>
              <a:spLocks noEditPoints="1"/>
            </p:cNvSpPr>
            <p:nvPr/>
          </p:nvSpPr>
          <p:spPr>
            <a:xfrm>
              <a:off x="351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3" name="任意多边形 5226"/>
            <p:cNvSpPr>
              <a:spLocks noEditPoints="1"/>
            </p:cNvSpPr>
            <p:nvPr/>
          </p:nvSpPr>
          <p:spPr>
            <a:xfrm>
              <a:off x="351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4" name="任意多边形 5227"/>
            <p:cNvSpPr>
              <a:spLocks noEditPoints="1"/>
            </p:cNvSpPr>
            <p:nvPr/>
          </p:nvSpPr>
          <p:spPr>
            <a:xfrm>
              <a:off x="351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5" name="任意多边形 5228"/>
            <p:cNvSpPr>
              <a:spLocks noEditPoints="1"/>
            </p:cNvSpPr>
            <p:nvPr/>
          </p:nvSpPr>
          <p:spPr>
            <a:xfrm>
              <a:off x="351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6" name="任意多边形 5229"/>
            <p:cNvSpPr>
              <a:spLocks noEditPoints="1"/>
            </p:cNvSpPr>
            <p:nvPr/>
          </p:nvSpPr>
          <p:spPr>
            <a:xfrm>
              <a:off x="351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7" name="任意多边形 5230"/>
            <p:cNvSpPr>
              <a:spLocks noEditPoints="1"/>
            </p:cNvSpPr>
            <p:nvPr/>
          </p:nvSpPr>
          <p:spPr>
            <a:xfrm>
              <a:off x="351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8" name="任意多边形 5231"/>
            <p:cNvSpPr>
              <a:spLocks noEditPoints="1"/>
            </p:cNvSpPr>
            <p:nvPr/>
          </p:nvSpPr>
          <p:spPr>
            <a:xfrm>
              <a:off x="351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9" name="矩形 5232"/>
            <p:cNvSpPr/>
            <p:nvPr/>
          </p:nvSpPr>
          <p:spPr>
            <a:xfrm>
              <a:off x="351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10" name="矩形 5233"/>
            <p:cNvSpPr/>
            <p:nvPr/>
          </p:nvSpPr>
          <p:spPr>
            <a:xfrm>
              <a:off x="396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11" name="任意多边形 5234"/>
            <p:cNvSpPr>
              <a:spLocks noEditPoints="1"/>
            </p:cNvSpPr>
            <p:nvPr/>
          </p:nvSpPr>
          <p:spPr>
            <a:xfrm>
              <a:off x="396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2" name="任意多边形 5235"/>
            <p:cNvSpPr>
              <a:spLocks noEditPoints="1"/>
            </p:cNvSpPr>
            <p:nvPr/>
          </p:nvSpPr>
          <p:spPr>
            <a:xfrm>
              <a:off x="396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3" name="任意多边形 5236"/>
            <p:cNvSpPr>
              <a:spLocks noEditPoints="1"/>
            </p:cNvSpPr>
            <p:nvPr/>
          </p:nvSpPr>
          <p:spPr>
            <a:xfrm>
              <a:off x="396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4" name="任意多边形 5237"/>
            <p:cNvSpPr>
              <a:spLocks noEditPoints="1"/>
            </p:cNvSpPr>
            <p:nvPr/>
          </p:nvSpPr>
          <p:spPr>
            <a:xfrm>
              <a:off x="396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5" name="任意多边形 5238"/>
            <p:cNvSpPr>
              <a:spLocks noEditPoints="1"/>
            </p:cNvSpPr>
            <p:nvPr/>
          </p:nvSpPr>
          <p:spPr>
            <a:xfrm>
              <a:off x="396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6" name="任意多边形 5239"/>
            <p:cNvSpPr>
              <a:spLocks noEditPoints="1"/>
            </p:cNvSpPr>
            <p:nvPr/>
          </p:nvSpPr>
          <p:spPr>
            <a:xfrm>
              <a:off x="396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7" name="任意多边形 5240"/>
            <p:cNvSpPr>
              <a:spLocks noEditPoints="1"/>
            </p:cNvSpPr>
            <p:nvPr/>
          </p:nvSpPr>
          <p:spPr>
            <a:xfrm>
              <a:off x="396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8" name="任意多边形 5241"/>
            <p:cNvSpPr>
              <a:spLocks noEditPoints="1"/>
            </p:cNvSpPr>
            <p:nvPr/>
          </p:nvSpPr>
          <p:spPr>
            <a:xfrm>
              <a:off x="396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9" name="任意多边形 5242"/>
            <p:cNvSpPr>
              <a:spLocks noEditPoints="1"/>
            </p:cNvSpPr>
            <p:nvPr/>
          </p:nvSpPr>
          <p:spPr>
            <a:xfrm>
              <a:off x="396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0" name="任意多边形 5243"/>
            <p:cNvSpPr>
              <a:spLocks noEditPoints="1"/>
            </p:cNvSpPr>
            <p:nvPr/>
          </p:nvSpPr>
          <p:spPr>
            <a:xfrm>
              <a:off x="396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1" name="矩形 5244"/>
            <p:cNvSpPr/>
            <p:nvPr/>
          </p:nvSpPr>
          <p:spPr>
            <a:xfrm>
              <a:off x="396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22" name="矩形 5245"/>
            <p:cNvSpPr/>
            <p:nvPr/>
          </p:nvSpPr>
          <p:spPr>
            <a:xfrm>
              <a:off x="4405"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23" name="任意多边形 5246"/>
            <p:cNvSpPr>
              <a:spLocks noEditPoints="1"/>
            </p:cNvSpPr>
            <p:nvPr/>
          </p:nvSpPr>
          <p:spPr>
            <a:xfrm>
              <a:off x="440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4" name="任意多边形 5247"/>
            <p:cNvSpPr>
              <a:spLocks noEditPoints="1"/>
            </p:cNvSpPr>
            <p:nvPr/>
          </p:nvSpPr>
          <p:spPr>
            <a:xfrm>
              <a:off x="440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5" name="任意多边形 5248"/>
            <p:cNvSpPr>
              <a:spLocks noEditPoints="1"/>
            </p:cNvSpPr>
            <p:nvPr/>
          </p:nvSpPr>
          <p:spPr>
            <a:xfrm>
              <a:off x="440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6" name="任意多边形 5249"/>
            <p:cNvSpPr>
              <a:spLocks noEditPoints="1"/>
            </p:cNvSpPr>
            <p:nvPr/>
          </p:nvSpPr>
          <p:spPr>
            <a:xfrm>
              <a:off x="440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7" name="任意多边形 5250"/>
            <p:cNvSpPr>
              <a:spLocks noEditPoints="1"/>
            </p:cNvSpPr>
            <p:nvPr/>
          </p:nvSpPr>
          <p:spPr>
            <a:xfrm>
              <a:off x="440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8" name="任意多边形 5251"/>
            <p:cNvSpPr>
              <a:spLocks noEditPoints="1"/>
            </p:cNvSpPr>
            <p:nvPr/>
          </p:nvSpPr>
          <p:spPr>
            <a:xfrm>
              <a:off x="440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9" name="任意多边形 5252"/>
            <p:cNvSpPr>
              <a:spLocks noEditPoints="1"/>
            </p:cNvSpPr>
            <p:nvPr/>
          </p:nvSpPr>
          <p:spPr>
            <a:xfrm>
              <a:off x="440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0" name="任意多边形 5253"/>
            <p:cNvSpPr>
              <a:spLocks noEditPoints="1"/>
            </p:cNvSpPr>
            <p:nvPr/>
          </p:nvSpPr>
          <p:spPr>
            <a:xfrm>
              <a:off x="440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1" name="任意多边形 5254"/>
            <p:cNvSpPr>
              <a:spLocks noEditPoints="1"/>
            </p:cNvSpPr>
            <p:nvPr/>
          </p:nvSpPr>
          <p:spPr>
            <a:xfrm>
              <a:off x="440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2" name="任意多边形 5255"/>
            <p:cNvSpPr>
              <a:spLocks noEditPoints="1"/>
            </p:cNvSpPr>
            <p:nvPr/>
          </p:nvSpPr>
          <p:spPr>
            <a:xfrm>
              <a:off x="440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3" name="矩形 5256"/>
            <p:cNvSpPr/>
            <p:nvPr/>
          </p:nvSpPr>
          <p:spPr>
            <a:xfrm>
              <a:off x="4405"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34" name="矩形 5257"/>
            <p:cNvSpPr/>
            <p:nvPr/>
          </p:nvSpPr>
          <p:spPr>
            <a:xfrm>
              <a:off x="485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35" name="任意多边形 5258"/>
            <p:cNvSpPr>
              <a:spLocks noEditPoints="1"/>
            </p:cNvSpPr>
            <p:nvPr/>
          </p:nvSpPr>
          <p:spPr>
            <a:xfrm>
              <a:off x="485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6" name="任意多边形 5259"/>
            <p:cNvSpPr>
              <a:spLocks noEditPoints="1"/>
            </p:cNvSpPr>
            <p:nvPr/>
          </p:nvSpPr>
          <p:spPr>
            <a:xfrm>
              <a:off x="485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7" name="任意多边形 5260"/>
            <p:cNvSpPr>
              <a:spLocks noEditPoints="1"/>
            </p:cNvSpPr>
            <p:nvPr/>
          </p:nvSpPr>
          <p:spPr>
            <a:xfrm>
              <a:off x="485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8" name="任意多边形 5261"/>
            <p:cNvSpPr>
              <a:spLocks noEditPoints="1"/>
            </p:cNvSpPr>
            <p:nvPr/>
          </p:nvSpPr>
          <p:spPr>
            <a:xfrm>
              <a:off x="485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9" name="任意多边形 5262"/>
            <p:cNvSpPr>
              <a:spLocks noEditPoints="1"/>
            </p:cNvSpPr>
            <p:nvPr/>
          </p:nvSpPr>
          <p:spPr>
            <a:xfrm>
              <a:off x="485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0" name="任意多边形 5263"/>
            <p:cNvSpPr>
              <a:spLocks noEditPoints="1"/>
            </p:cNvSpPr>
            <p:nvPr/>
          </p:nvSpPr>
          <p:spPr>
            <a:xfrm>
              <a:off x="485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1" name="任意多边形 5264"/>
            <p:cNvSpPr>
              <a:spLocks noEditPoints="1"/>
            </p:cNvSpPr>
            <p:nvPr/>
          </p:nvSpPr>
          <p:spPr>
            <a:xfrm>
              <a:off x="485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2" name="任意多边形 5265"/>
            <p:cNvSpPr>
              <a:spLocks noEditPoints="1"/>
            </p:cNvSpPr>
            <p:nvPr/>
          </p:nvSpPr>
          <p:spPr>
            <a:xfrm>
              <a:off x="485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3" name="任意多边形 5266"/>
            <p:cNvSpPr>
              <a:spLocks noEditPoints="1"/>
            </p:cNvSpPr>
            <p:nvPr/>
          </p:nvSpPr>
          <p:spPr>
            <a:xfrm>
              <a:off x="485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4" name="任意多边形 5267"/>
            <p:cNvSpPr>
              <a:spLocks noEditPoints="1"/>
            </p:cNvSpPr>
            <p:nvPr/>
          </p:nvSpPr>
          <p:spPr>
            <a:xfrm>
              <a:off x="485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5" name="矩形 5268"/>
            <p:cNvSpPr/>
            <p:nvPr/>
          </p:nvSpPr>
          <p:spPr>
            <a:xfrm>
              <a:off x="485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46" name="矩形 5269"/>
            <p:cNvSpPr/>
            <p:nvPr/>
          </p:nvSpPr>
          <p:spPr>
            <a:xfrm>
              <a:off x="530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47" name="任意多边形 5270"/>
            <p:cNvSpPr>
              <a:spLocks noEditPoints="1"/>
            </p:cNvSpPr>
            <p:nvPr/>
          </p:nvSpPr>
          <p:spPr>
            <a:xfrm>
              <a:off x="530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8" name="任意多边形 5271"/>
            <p:cNvSpPr>
              <a:spLocks noEditPoints="1"/>
            </p:cNvSpPr>
            <p:nvPr/>
          </p:nvSpPr>
          <p:spPr>
            <a:xfrm>
              <a:off x="530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9" name="任意多边形 5272"/>
            <p:cNvSpPr>
              <a:spLocks noEditPoints="1"/>
            </p:cNvSpPr>
            <p:nvPr/>
          </p:nvSpPr>
          <p:spPr>
            <a:xfrm>
              <a:off x="530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0" name="任意多边形 5273"/>
            <p:cNvSpPr>
              <a:spLocks noEditPoints="1"/>
            </p:cNvSpPr>
            <p:nvPr/>
          </p:nvSpPr>
          <p:spPr>
            <a:xfrm>
              <a:off x="530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1" name="任意多边形 5274"/>
            <p:cNvSpPr>
              <a:spLocks noEditPoints="1"/>
            </p:cNvSpPr>
            <p:nvPr/>
          </p:nvSpPr>
          <p:spPr>
            <a:xfrm>
              <a:off x="530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2" name="任意多边形 5275"/>
            <p:cNvSpPr>
              <a:spLocks noEditPoints="1"/>
            </p:cNvSpPr>
            <p:nvPr/>
          </p:nvSpPr>
          <p:spPr>
            <a:xfrm>
              <a:off x="530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3" name="任意多边形 5276"/>
            <p:cNvSpPr>
              <a:spLocks noEditPoints="1"/>
            </p:cNvSpPr>
            <p:nvPr/>
          </p:nvSpPr>
          <p:spPr>
            <a:xfrm>
              <a:off x="530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4" name="任意多边形 5277"/>
            <p:cNvSpPr>
              <a:spLocks noEditPoints="1"/>
            </p:cNvSpPr>
            <p:nvPr/>
          </p:nvSpPr>
          <p:spPr>
            <a:xfrm>
              <a:off x="530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5" name="任意多边形 5278"/>
            <p:cNvSpPr>
              <a:spLocks noEditPoints="1"/>
            </p:cNvSpPr>
            <p:nvPr/>
          </p:nvSpPr>
          <p:spPr>
            <a:xfrm>
              <a:off x="530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6" name="任意多边形 5279"/>
            <p:cNvSpPr>
              <a:spLocks noEditPoints="1"/>
            </p:cNvSpPr>
            <p:nvPr/>
          </p:nvSpPr>
          <p:spPr>
            <a:xfrm>
              <a:off x="530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7" name="矩形 5280"/>
            <p:cNvSpPr/>
            <p:nvPr/>
          </p:nvSpPr>
          <p:spPr>
            <a:xfrm>
              <a:off x="530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58" name="任意多边形 5281"/>
            <p:cNvSpPr/>
            <p:nvPr/>
          </p:nvSpPr>
          <p:spPr>
            <a:xfrm>
              <a:off x="349" y="3304"/>
              <a:ext cx="20" cy="10"/>
            </a:xfrm>
            <a:custGeom>
              <a:avLst/>
              <a:gdLst/>
              <a:ahLst/>
              <a:cxnLst/>
              <a:pathLst>
                <a:path w="4" h="2">
                  <a:moveTo>
                    <a:pt x="0" y="1"/>
                  </a:moveTo>
                  <a:cubicBezTo>
                    <a:pt x="1" y="2"/>
                    <a:pt x="4" y="0"/>
                    <a:pt x="0" y="1"/>
                  </a:cubicBezTo>
                  <a:close/>
                </a:path>
              </a:pathLst>
            </a:custGeom>
            <a:solidFill>
              <a:schemeClr val="bg2">
                <a:alpha val="50000"/>
              </a:schemeClr>
            </a:solidFill>
            <a:ln w="0">
              <a:noFill/>
            </a:ln>
          </p:spPr>
          <p:txBody>
            <a:bodyPr/>
            <a:p>
              <a:endParaRPr lang="zh-CN" altLang="en-US"/>
            </a:p>
          </p:txBody>
        </p:sp>
      </p:grpSp>
      <p:grpSp>
        <p:nvGrpSpPr>
          <p:cNvPr id="4259" name="组合 5287"/>
          <p:cNvGrpSpPr/>
          <p:nvPr/>
        </p:nvGrpSpPr>
        <p:grpSpPr>
          <a:xfrm>
            <a:off x="152400" y="4724400"/>
            <a:ext cx="1685925" cy="1557338"/>
            <a:chOff x="96" y="2784"/>
            <a:chExt cx="1062" cy="981"/>
          </a:xfrm>
        </p:grpSpPr>
        <p:sp>
          <p:nvSpPr>
            <p:cNvPr id="4260" name="任意多边形 5288"/>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ln>
          </p:spPr>
          <p:txBody>
            <a:bodyPr/>
            <a:p>
              <a:endParaRPr lang="zh-CN" altLang="en-US"/>
            </a:p>
          </p:txBody>
        </p:sp>
        <p:sp>
          <p:nvSpPr>
            <p:cNvPr id="4261" name="任意多边形 5289"/>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ln>
          </p:spPr>
          <p:txBody>
            <a:bodyPr/>
            <a:p>
              <a:endParaRPr lang="zh-CN" altLang="en-US"/>
            </a:p>
          </p:txBody>
        </p:sp>
        <p:sp>
          <p:nvSpPr>
            <p:cNvPr id="4262" name="任意多边形 5290"/>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folHlink"/>
            </a:solidFill>
            <a:ln w="0">
              <a:noFill/>
            </a:ln>
          </p:spPr>
          <p:txBody>
            <a:bodyPr/>
            <a:p>
              <a:endParaRPr lang="zh-CN" altLang="en-US"/>
            </a:p>
          </p:txBody>
        </p:sp>
        <p:sp>
          <p:nvSpPr>
            <p:cNvPr id="4263" name="任意多边形 5291"/>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ln>
          </p:spPr>
          <p:txBody>
            <a:bodyPr/>
            <a:p>
              <a:endParaRPr lang="zh-CN" altLang="en-US"/>
            </a:p>
          </p:txBody>
        </p:sp>
        <p:sp>
          <p:nvSpPr>
            <p:cNvPr id="4264" name="任意多边形 5292"/>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ln>
          </p:spPr>
          <p:txBody>
            <a:bodyPr/>
            <a:p>
              <a:endParaRPr lang="zh-CN" altLang="en-US"/>
            </a:p>
          </p:txBody>
        </p:sp>
        <p:sp>
          <p:nvSpPr>
            <p:cNvPr id="4265" name="任意多边形 5293"/>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ln>
          </p:spPr>
          <p:txBody>
            <a:bodyPr/>
            <a:p>
              <a:endParaRPr lang="zh-CN" altLang="en-US"/>
            </a:p>
          </p:txBody>
        </p:sp>
        <p:sp>
          <p:nvSpPr>
            <p:cNvPr id="4266" name="任意多边形 5294"/>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folHlink"/>
            </a:solidFill>
            <a:ln w="0">
              <a:noFill/>
            </a:ln>
          </p:spPr>
          <p:txBody>
            <a:bodyPr/>
            <a:p>
              <a:endParaRPr lang="zh-CN" altLang="en-US"/>
            </a:p>
          </p:txBody>
        </p:sp>
        <p:sp>
          <p:nvSpPr>
            <p:cNvPr id="4267" name="任意多边形 5295"/>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ln>
          </p:spPr>
          <p:txBody>
            <a:bodyPr/>
            <a:p>
              <a:endParaRPr lang="zh-CN" altLang="en-US"/>
            </a:p>
          </p:txBody>
        </p:sp>
        <p:sp>
          <p:nvSpPr>
            <p:cNvPr id="4268" name="任意多边形 5296"/>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ln>
          </p:spPr>
          <p:txBody>
            <a:bodyPr/>
            <a:p>
              <a:endParaRPr lang="zh-CN" altLang="en-US"/>
            </a:p>
          </p:txBody>
        </p:sp>
        <p:sp>
          <p:nvSpPr>
            <p:cNvPr id="4269" name="任意多边形 5297"/>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ln>
          </p:spPr>
          <p:txBody>
            <a:bodyPr/>
            <a:p>
              <a:endParaRPr lang="zh-CN" altLang="en-US"/>
            </a:p>
          </p:txBody>
        </p:sp>
        <p:sp>
          <p:nvSpPr>
            <p:cNvPr id="4270" name="任意多边形 5298"/>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ln>
          </p:spPr>
          <p:txBody>
            <a:bodyPr/>
            <a:p>
              <a:endParaRPr lang="zh-CN" altLang="en-US"/>
            </a:p>
          </p:txBody>
        </p:sp>
        <p:sp>
          <p:nvSpPr>
            <p:cNvPr id="4271" name="任意多边形 5299"/>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ln>
          </p:spPr>
          <p:txBody>
            <a:bodyPr/>
            <a:p>
              <a:endParaRPr lang="zh-CN" altLang="en-US"/>
            </a:p>
          </p:txBody>
        </p:sp>
        <p:sp>
          <p:nvSpPr>
            <p:cNvPr id="4272" name="任意多边形 5300"/>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ln>
          </p:spPr>
          <p:txBody>
            <a:bodyPr/>
            <a:p>
              <a:endParaRPr lang="zh-CN" altLang="en-US"/>
            </a:p>
          </p:txBody>
        </p:sp>
      </p:grpSp>
      <p:sp>
        <p:nvSpPr>
          <p:cNvPr id="5283" name="标题 5282"/>
          <p:cNvSpPr>
            <a:spLocks noGrp="1" noRot="1"/>
          </p:cNvSpPr>
          <p:nvPr>
            <p:ph type="ctrTitle"/>
          </p:nvPr>
        </p:nvSpPr>
        <p:spPr>
          <a:xfrm>
            <a:off x="685800" y="2057400"/>
            <a:ext cx="7772400" cy="1143000"/>
          </a:xfrm>
          <a:prstGeom prst="rect">
            <a:avLst/>
          </a:prstGeom>
          <a:noFill/>
          <a:ln w="9525">
            <a:noFill/>
          </a:ln>
        </p:spPr>
        <p:txBody>
          <a:bodyPr anchor="ctr"/>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5287" name="副标题 5286"/>
          <p:cNvSpPr>
            <a:spLocks noGrp="1" noRot="1"/>
          </p:cNvSpPr>
          <p:nvPr>
            <p:ph type="subTitle" idx="1"/>
          </p:nvPr>
        </p:nvSpPr>
        <p:spPr>
          <a:xfrm>
            <a:off x="1371600" y="3505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5284" name="日期占位符 5283"/>
          <p:cNvSpPr>
            <a:spLocks noGrp="1"/>
          </p:cNvSpPr>
          <p:nvPr>
            <p:ph type="dt" sz="half" idx="2"/>
          </p:nvPr>
        </p:nvSpPr>
        <p:spPr>
          <a:xfrm>
            <a:off x="301625" y="6248400"/>
            <a:ext cx="2289175" cy="476250"/>
          </a:xfrm>
          <a:prstGeom prst="rect">
            <a:avLst/>
          </a:prstGeom>
          <a:noFill/>
          <a:ln w="9525">
            <a:noFill/>
          </a:ln>
        </p:spPr>
        <p:txBody>
          <a:bodyPr anchor="t"/>
          <a:lstStyle>
            <a:lvl1pPr>
              <a:defRPr sz="1400"/>
            </a:lvl1pPr>
          </a:lstStyle>
          <a:p>
            <a:pPr fontAlgn="base"/>
            <a:endParaRPr lang="zh-CN" altLang="en-US" strike="noStrike" noProof="1" dirty="0">
              <a:latin typeface="Arial" panose="020B0604020202020204" pitchFamily="34" charset="0"/>
            </a:endParaRPr>
          </a:p>
        </p:txBody>
      </p:sp>
      <p:sp>
        <p:nvSpPr>
          <p:cNvPr id="5285" name="页脚占位符 5284"/>
          <p:cNvSpPr>
            <a:spLocks noGrp="1"/>
          </p:cNvSpPr>
          <p:nvPr>
            <p:ph type="ftr" sz="quarter" idx="3"/>
          </p:nvPr>
        </p:nvSpPr>
        <p:spPr>
          <a:xfrm>
            <a:off x="3124200" y="6248400"/>
            <a:ext cx="2895600" cy="476250"/>
          </a:xfrm>
          <a:prstGeom prst="rect">
            <a:avLst/>
          </a:prstGeom>
          <a:noFill/>
          <a:ln w="9525">
            <a:noFill/>
          </a:ln>
        </p:spPr>
        <p:txBody>
          <a:bodyPr anchor="t"/>
          <a:lstStyle>
            <a:lvl1pPr algn="ctr">
              <a:defRPr sz="1400"/>
            </a:lvl1pPr>
          </a:lstStyle>
          <a:p>
            <a:pPr fontAlgn="base"/>
            <a:endParaRPr lang="zh-CN" altLang="en-US" strike="noStrike" noProof="1" dirty="0">
              <a:latin typeface="Arial" panose="020B0604020202020204" pitchFamily="34" charset="0"/>
            </a:endParaRPr>
          </a:p>
        </p:txBody>
      </p:sp>
      <p:sp>
        <p:nvSpPr>
          <p:cNvPr id="5286" name="灯片编号占位符 5285"/>
          <p:cNvSpPr>
            <a:spLocks noGrp="1"/>
          </p:cNvSpPr>
          <p:nvPr>
            <p:ph type="sldNum" sz="quarter" idx="4"/>
          </p:nvPr>
        </p:nvSpPr>
        <p:spPr>
          <a:xfrm>
            <a:off x="6553200" y="6248400"/>
            <a:ext cx="2289175" cy="47625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8" cy="58705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298450" y="228600"/>
            <a:ext cx="6281784" cy="58705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sp>
        <p:nvSpPr>
          <p:cNvPr id="5122" name="任意多边形 5121"/>
          <p:cNvSpPr/>
          <p:nvPr/>
        </p:nvSpPr>
        <p:spPr>
          <a:xfrm>
            <a:off x="4760913" y="20638"/>
            <a:ext cx="4438650" cy="4038600"/>
          </a:xfrm>
          <a:custGeom>
            <a:avLst/>
            <a:gdLst/>
            <a:ahLst/>
            <a:cxnLst/>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ln>
        </p:spPr>
        <p:txBody>
          <a:bodyPr/>
          <a:p>
            <a:endParaRPr lang="zh-CN" altLang="en-US"/>
          </a:p>
        </p:txBody>
      </p:sp>
      <p:grpSp>
        <p:nvGrpSpPr>
          <p:cNvPr id="5123" name="组合 5122"/>
          <p:cNvGrpSpPr/>
          <p:nvPr/>
        </p:nvGrpSpPr>
        <p:grpSpPr>
          <a:xfrm>
            <a:off x="4572000" y="28575"/>
            <a:ext cx="4756150" cy="4338638"/>
            <a:chOff x="2918" y="18"/>
            <a:chExt cx="2958" cy="2699"/>
          </a:xfrm>
        </p:grpSpPr>
        <p:sp>
          <p:nvSpPr>
            <p:cNvPr id="5124" name="任意多边形 5123"/>
            <p:cNvSpPr/>
            <p:nvPr/>
          </p:nvSpPr>
          <p:spPr>
            <a:xfrm>
              <a:off x="3060" y="18"/>
              <a:ext cx="490" cy="187"/>
            </a:xfrm>
            <a:custGeom>
              <a:avLst/>
              <a:gdLst/>
              <a:ahLst/>
              <a:cxnLst/>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ln>
          </p:spPr>
          <p:txBody>
            <a:bodyPr/>
            <a:p>
              <a:endParaRPr lang="zh-CN" altLang="en-US"/>
            </a:p>
          </p:txBody>
        </p:sp>
        <p:sp>
          <p:nvSpPr>
            <p:cNvPr id="5125" name="任意多边形 5124"/>
            <p:cNvSpPr>
              <a:spLocks noEditPoints="1"/>
            </p:cNvSpPr>
            <p:nvPr/>
          </p:nvSpPr>
          <p:spPr>
            <a:xfrm>
              <a:off x="2918" y="18"/>
              <a:ext cx="2958" cy="2699"/>
            </a:xfrm>
            <a:custGeom>
              <a:avLst/>
              <a:gdLst/>
              <a:ahLst/>
              <a:cxnLst/>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ln>
          </p:spPr>
          <p:txBody>
            <a:bodyPr/>
            <a:p>
              <a:endParaRPr lang="zh-CN" altLang="en-US"/>
            </a:p>
          </p:txBody>
        </p:sp>
        <p:sp>
          <p:nvSpPr>
            <p:cNvPr id="5126" name="任意多边形 5125"/>
            <p:cNvSpPr/>
            <p:nvPr/>
          </p:nvSpPr>
          <p:spPr>
            <a:xfrm>
              <a:off x="3621" y="1287"/>
              <a:ext cx="238" cy="283"/>
            </a:xfrm>
            <a:custGeom>
              <a:avLst/>
              <a:gdLst/>
              <a:ahLst/>
              <a:cxnLst/>
              <a:pathLst>
                <a:path w="47" h="56">
                  <a:moveTo>
                    <a:pt x="40" y="15"/>
                  </a:moveTo>
                  <a:cubicBezTo>
                    <a:pt x="37" y="0"/>
                    <a:pt x="0" y="23"/>
                    <a:pt x="27" y="56"/>
                  </a:cubicBezTo>
                  <a:cubicBezTo>
                    <a:pt x="27" y="56"/>
                    <a:pt x="47" y="49"/>
                    <a:pt x="40" y="15"/>
                  </a:cubicBezTo>
                  <a:close/>
                </a:path>
              </a:pathLst>
            </a:custGeom>
            <a:solidFill>
              <a:schemeClr val="bg1"/>
            </a:solidFill>
            <a:ln w="0">
              <a:noFill/>
            </a:ln>
          </p:spPr>
          <p:txBody>
            <a:bodyPr/>
            <a:p>
              <a:endParaRPr lang="zh-CN" altLang="en-US"/>
            </a:p>
          </p:txBody>
        </p:sp>
        <p:sp>
          <p:nvSpPr>
            <p:cNvPr id="5127" name="任意多边形 5126"/>
            <p:cNvSpPr/>
            <p:nvPr/>
          </p:nvSpPr>
          <p:spPr>
            <a:xfrm>
              <a:off x="3403" y="1403"/>
              <a:ext cx="208" cy="379"/>
            </a:xfrm>
            <a:custGeom>
              <a:avLst/>
              <a:gdLst/>
              <a:ahLst/>
              <a:cxnLst/>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ln>
          </p:spPr>
          <p:txBody>
            <a:bodyPr/>
            <a:p>
              <a:endParaRPr lang="zh-CN" altLang="en-US"/>
            </a:p>
          </p:txBody>
        </p:sp>
        <p:sp>
          <p:nvSpPr>
            <p:cNvPr id="5128" name="任意多边形 5127"/>
            <p:cNvSpPr/>
            <p:nvPr/>
          </p:nvSpPr>
          <p:spPr>
            <a:xfrm>
              <a:off x="3272" y="645"/>
              <a:ext cx="683" cy="318"/>
            </a:xfrm>
            <a:custGeom>
              <a:avLst/>
              <a:gdLst/>
              <a:ahLst/>
              <a:cxnLst/>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ln>
          </p:spPr>
          <p:txBody>
            <a:bodyPr/>
            <a:p>
              <a:endParaRPr lang="zh-CN" altLang="en-US"/>
            </a:p>
          </p:txBody>
        </p:sp>
        <p:sp>
          <p:nvSpPr>
            <p:cNvPr id="5129" name="任意多边形 5128"/>
            <p:cNvSpPr/>
            <p:nvPr/>
          </p:nvSpPr>
          <p:spPr>
            <a:xfrm>
              <a:off x="4046" y="1545"/>
              <a:ext cx="490" cy="515"/>
            </a:xfrm>
            <a:custGeom>
              <a:avLst/>
              <a:gdLst/>
              <a:ahLst/>
              <a:cxnLst/>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ln>
          </p:spPr>
          <p:txBody>
            <a:bodyPr/>
            <a:p>
              <a:endParaRPr lang="zh-CN" altLang="en-US"/>
            </a:p>
          </p:txBody>
        </p:sp>
        <p:sp>
          <p:nvSpPr>
            <p:cNvPr id="5130" name="任意多边形 5129"/>
            <p:cNvSpPr/>
            <p:nvPr/>
          </p:nvSpPr>
          <p:spPr>
            <a:xfrm>
              <a:off x="5173" y="1024"/>
              <a:ext cx="501" cy="96"/>
            </a:xfrm>
            <a:custGeom>
              <a:avLst/>
              <a:gdLst/>
              <a:ahLst/>
              <a:cxnLst/>
              <a:pathLst>
                <a:path w="99" h="19">
                  <a:moveTo>
                    <a:pt x="15" y="0"/>
                  </a:moveTo>
                  <a:cubicBezTo>
                    <a:pt x="0" y="0"/>
                    <a:pt x="19" y="19"/>
                    <a:pt x="40" y="15"/>
                  </a:cubicBezTo>
                  <a:cubicBezTo>
                    <a:pt x="99" y="1"/>
                    <a:pt x="15" y="0"/>
                    <a:pt x="15" y="0"/>
                  </a:cubicBezTo>
                  <a:close/>
                </a:path>
              </a:pathLst>
            </a:custGeom>
            <a:solidFill>
              <a:schemeClr val="bg1"/>
            </a:solidFill>
            <a:ln w="0">
              <a:noFill/>
            </a:ln>
          </p:spPr>
          <p:txBody>
            <a:bodyPr/>
            <a:p>
              <a:endParaRPr lang="zh-CN" altLang="en-US"/>
            </a:p>
          </p:txBody>
        </p:sp>
        <p:sp>
          <p:nvSpPr>
            <p:cNvPr id="5131" name="任意多边形 5130"/>
            <p:cNvSpPr/>
            <p:nvPr/>
          </p:nvSpPr>
          <p:spPr>
            <a:xfrm>
              <a:off x="5340" y="1004"/>
              <a:ext cx="385" cy="237"/>
            </a:xfrm>
            <a:custGeom>
              <a:avLst/>
              <a:gdLst/>
              <a:ahLst/>
              <a:cxnLst/>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ln>
          </p:spPr>
          <p:txBody>
            <a:bodyPr/>
            <a:p>
              <a:endParaRPr lang="zh-CN" altLang="en-US"/>
            </a:p>
          </p:txBody>
        </p:sp>
        <p:sp>
          <p:nvSpPr>
            <p:cNvPr id="5132" name="任意多边形 5131"/>
            <p:cNvSpPr/>
            <p:nvPr/>
          </p:nvSpPr>
          <p:spPr>
            <a:xfrm>
              <a:off x="5325" y="1201"/>
              <a:ext cx="415" cy="187"/>
            </a:xfrm>
            <a:custGeom>
              <a:avLst/>
              <a:gdLst/>
              <a:ahLst/>
              <a:cxnLst/>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ln>
          </p:spPr>
          <p:txBody>
            <a:bodyPr/>
            <a:p>
              <a:endParaRPr lang="zh-CN" altLang="en-US"/>
            </a:p>
          </p:txBody>
        </p:sp>
        <p:sp>
          <p:nvSpPr>
            <p:cNvPr id="5133" name="任意多边形 5132"/>
            <p:cNvSpPr/>
            <p:nvPr/>
          </p:nvSpPr>
          <p:spPr>
            <a:xfrm>
              <a:off x="5001" y="1378"/>
              <a:ext cx="698" cy="167"/>
            </a:xfrm>
            <a:custGeom>
              <a:avLst/>
              <a:gdLst/>
              <a:ahLst/>
              <a:cxnLst/>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ln>
          </p:spPr>
          <p:txBody>
            <a:bodyPr/>
            <a:p>
              <a:endParaRPr lang="zh-CN" altLang="en-US"/>
            </a:p>
          </p:txBody>
        </p:sp>
        <p:sp>
          <p:nvSpPr>
            <p:cNvPr id="5134" name="任意多边形 5133"/>
            <p:cNvSpPr/>
            <p:nvPr/>
          </p:nvSpPr>
          <p:spPr>
            <a:xfrm>
              <a:off x="5077" y="1540"/>
              <a:ext cx="567" cy="146"/>
            </a:xfrm>
            <a:custGeom>
              <a:avLst/>
              <a:gdLst/>
              <a:ahLst/>
              <a:cxnLst/>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ln>
          </p:spPr>
          <p:txBody>
            <a:bodyPr/>
            <a:p>
              <a:endParaRPr lang="zh-CN" altLang="en-US"/>
            </a:p>
          </p:txBody>
        </p:sp>
        <p:sp>
          <p:nvSpPr>
            <p:cNvPr id="5135" name="任意多边形 5134"/>
            <p:cNvSpPr/>
            <p:nvPr/>
          </p:nvSpPr>
          <p:spPr>
            <a:xfrm>
              <a:off x="5042" y="1656"/>
              <a:ext cx="581" cy="480"/>
            </a:xfrm>
            <a:custGeom>
              <a:avLst/>
              <a:gdLst/>
              <a:ahLst/>
              <a:cxnLst/>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ln>
          </p:spPr>
          <p:txBody>
            <a:bodyPr/>
            <a:p>
              <a:endParaRPr lang="zh-CN" altLang="en-US"/>
            </a:p>
          </p:txBody>
        </p:sp>
        <p:sp>
          <p:nvSpPr>
            <p:cNvPr id="5136" name="任意多边形 5135"/>
            <p:cNvSpPr/>
            <p:nvPr/>
          </p:nvSpPr>
          <p:spPr>
            <a:xfrm>
              <a:off x="5421" y="1464"/>
              <a:ext cx="329" cy="854"/>
            </a:xfrm>
            <a:custGeom>
              <a:avLst/>
              <a:gdLst/>
              <a:ahLst/>
              <a:cxnLst/>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ln>
          </p:spPr>
          <p:txBody>
            <a:bodyPr/>
            <a:p>
              <a:endParaRPr lang="zh-CN" altLang="en-US"/>
            </a:p>
          </p:txBody>
        </p:sp>
      </p:grpSp>
      <p:grpSp>
        <p:nvGrpSpPr>
          <p:cNvPr id="5137" name="组合 5136"/>
          <p:cNvGrpSpPr/>
          <p:nvPr/>
        </p:nvGrpSpPr>
        <p:grpSpPr>
          <a:xfrm>
            <a:off x="554038" y="36513"/>
            <a:ext cx="7891462" cy="6821487"/>
            <a:chOff x="349" y="23"/>
            <a:chExt cx="4971" cy="4297"/>
          </a:xfrm>
        </p:grpSpPr>
        <p:sp>
          <p:nvSpPr>
            <p:cNvPr id="5138" name="矩形 5137"/>
            <p:cNvSpPr/>
            <p:nvPr/>
          </p:nvSpPr>
          <p:spPr>
            <a:xfrm>
              <a:off x="384"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139" name="任意多边形 5138"/>
            <p:cNvSpPr>
              <a:spLocks noEditPoints="1"/>
            </p:cNvSpPr>
            <p:nvPr/>
          </p:nvSpPr>
          <p:spPr>
            <a:xfrm>
              <a:off x="38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40" name="任意多边形 5139"/>
            <p:cNvSpPr>
              <a:spLocks noEditPoints="1"/>
            </p:cNvSpPr>
            <p:nvPr/>
          </p:nvSpPr>
          <p:spPr>
            <a:xfrm>
              <a:off x="38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41" name="任意多边形 5140"/>
            <p:cNvSpPr>
              <a:spLocks noEditPoints="1"/>
            </p:cNvSpPr>
            <p:nvPr/>
          </p:nvSpPr>
          <p:spPr>
            <a:xfrm>
              <a:off x="38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42" name="任意多边形 5141"/>
            <p:cNvSpPr>
              <a:spLocks noEditPoints="1"/>
            </p:cNvSpPr>
            <p:nvPr/>
          </p:nvSpPr>
          <p:spPr>
            <a:xfrm>
              <a:off x="38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43" name="任意多边形 5142"/>
            <p:cNvSpPr>
              <a:spLocks noEditPoints="1"/>
            </p:cNvSpPr>
            <p:nvPr/>
          </p:nvSpPr>
          <p:spPr>
            <a:xfrm>
              <a:off x="38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44" name="任意多边形 5143"/>
            <p:cNvSpPr>
              <a:spLocks noEditPoints="1"/>
            </p:cNvSpPr>
            <p:nvPr/>
          </p:nvSpPr>
          <p:spPr>
            <a:xfrm>
              <a:off x="38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45" name="任意多边形 5144"/>
            <p:cNvSpPr>
              <a:spLocks noEditPoints="1"/>
            </p:cNvSpPr>
            <p:nvPr/>
          </p:nvSpPr>
          <p:spPr>
            <a:xfrm>
              <a:off x="38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46" name="任意多边形 5145"/>
            <p:cNvSpPr>
              <a:spLocks noEditPoints="1"/>
            </p:cNvSpPr>
            <p:nvPr/>
          </p:nvSpPr>
          <p:spPr>
            <a:xfrm>
              <a:off x="38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47" name="任意多边形 5146"/>
            <p:cNvSpPr>
              <a:spLocks noEditPoints="1"/>
            </p:cNvSpPr>
            <p:nvPr/>
          </p:nvSpPr>
          <p:spPr>
            <a:xfrm>
              <a:off x="38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48" name="任意多边形 5147"/>
            <p:cNvSpPr>
              <a:spLocks noEditPoints="1"/>
            </p:cNvSpPr>
            <p:nvPr/>
          </p:nvSpPr>
          <p:spPr>
            <a:xfrm>
              <a:off x="38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49" name="矩形 5148"/>
            <p:cNvSpPr/>
            <p:nvPr/>
          </p:nvSpPr>
          <p:spPr>
            <a:xfrm>
              <a:off x="384"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150" name="矩形 5149"/>
            <p:cNvSpPr/>
            <p:nvPr/>
          </p:nvSpPr>
          <p:spPr>
            <a:xfrm>
              <a:off x="829"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151" name="任意多边形 5150"/>
            <p:cNvSpPr>
              <a:spLocks noEditPoints="1"/>
            </p:cNvSpPr>
            <p:nvPr/>
          </p:nvSpPr>
          <p:spPr>
            <a:xfrm>
              <a:off x="82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52" name="任意多边形 5151"/>
            <p:cNvSpPr>
              <a:spLocks noEditPoints="1"/>
            </p:cNvSpPr>
            <p:nvPr/>
          </p:nvSpPr>
          <p:spPr>
            <a:xfrm>
              <a:off x="82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53" name="任意多边形 5152"/>
            <p:cNvSpPr>
              <a:spLocks noEditPoints="1"/>
            </p:cNvSpPr>
            <p:nvPr/>
          </p:nvSpPr>
          <p:spPr>
            <a:xfrm>
              <a:off x="82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54" name="任意多边形 5153"/>
            <p:cNvSpPr>
              <a:spLocks noEditPoints="1"/>
            </p:cNvSpPr>
            <p:nvPr/>
          </p:nvSpPr>
          <p:spPr>
            <a:xfrm>
              <a:off x="82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55" name="任意多边形 5154"/>
            <p:cNvSpPr>
              <a:spLocks noEditPoints="1"/>
            </p:cNvSpPr>
            <p:nvPr/>
          </p:nvSpPr>
          <p:spPr>
            <a:xfrm>
              <a:off x="82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56" name="任意多边形 5155"/>
            <p:cNvSpPr>
              <a:spLocks noEditPoints="1"/>
            </p:cNvSpPr>
            <p:nvPr/>
          </p:nvSpPr>
          <p:spPr>
            <a:xfrm>
              <a:off x="82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57" name="任意多边形 5156"/>
            <p:cNvSpPr>
              <a:spLocks noEditPoints="1"/>
            </p:cNvSpPr>
            <p:nvPr/>
          </p:nvSpPr>
          <p:spPr>
            <a:xfrm>
              <a:off x="82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58" name="任意多边形 5157"/>
            <p:cNvSpPr>
              <a:spLocks noEditPoints="1"/>
            </p:cNvSpPr>
            <p:nvPr/>
          </p:nvSpPr>
          <p:spPr>
            <a:xfrm>
              <a:off x="82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59" name="任意多边形 5158"/>
            <p:cNvSpPr>
              <a:spLocks noEditPoints="1"/>
            </p:cNvSpPr>
            <p:nvPr/>
          </p:nvSpPr>
          <p:spPr>
            <a:xfrm>
              <a:off x="82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60" name="任意多边形 5159"/>
            <p:cNvSpPr>
              <a:spLocks noEditPoints="1"/>
            </p:cNvSpPr>
            <p:nvPr/>
          </p:nvSpPr>
          <p:spPr>
            <a:xfrm>
              <a:off x="82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61" name="矩形 5160"/>
            <p:cNvSpPr/>
            <p:nvPr/>
          </p:nvSpPr>
          <p:spPr>
            <a:xfrm>
              <a:off x="829"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162" name="矩形 5161"/>
            <p:cNvSpPr/>
            <p:nvPr/>
          </p:nvSpPr>
          <p:spPr>
            <a:xfrm>
              <a:off x="1279"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163" name="任意多边形 5162"/>
            <p:cNvSpPr>
              <a:spLocks noEditPoints="1"/>
            </p:cNvSpPr>
            <p:nvPr/>
          </p:nvSpPr>
          <p:spPr>
            <a:xfrm>
              <a:off x="127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64" name="任意多边形 5163"/>
            <p:cNvSpPr>
              <a:spLocks noEditPoints="1"/>
            </p:cNvSpPr>
            <p:nvPr/>
          </p:nvSpPr>
          <p:spPr>
            <a:xfrm>
              <a:off x="127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65" name="任意多边形 5164"/>
            <p:cNvSpPr>
              <a:spLocks noEditPoints="1"/>
            </p:cNvSpPr>
            <p:nvPr/>
          </p:nvSpPr>
          <p:spPr>
            <a:xfrm>
              <a:off x="127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66" name="任意多边形 5165"/>
            <p:cNvSpPr>
              <a:spLocks noEditPoints="1"/>
            </p:cNvSpPr>
            <p:nvPr/>
          </p:nvSpPr>
          <p:spPr>
            <a:xfrm>
              <a:off x="127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67" name="任意多边形 5166"/>
            <p:cNvSpPr>
              <a:spLocks noEditPoints="1"/>
            </p:cNvSpPr>
            <p:nvPr/>
          </p:nvSpPr>
          <p:spPr>
            <a:xfrm>
              <a:off x="127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68" name="任意多边形 5167"/>
            <p:cNvSpPr>
              <a:spLocks noEditPoints="1"/>
            </p:cNvSpPr>
            <p:nvPr/>
          </p:nvSpPr>
          <p:spPr>
            <a:xfrm>
              <a:off x="127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69" name="任意多边形 5168"/>
            <p:cNvSpPr>
              <a:spLocks noEditPoints="1"/>
            </p:cNvSpPr>
            <p:nvPr/>
          </p:nvSpPr>
          <p:spPr>
            <a:xfrm>
              <a:off x="127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70" name="任意多边形 5169"/>
            <p:cNvSpPr>
              <a:spLocks noEditPoints="1"/>
            </p:cNvSpPr>
            <p:nvPr/>
          </p:nvSpPr>
          <p:spPr>
            <a:xfrm>
              <a:off x="127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71" name="任意多边形 5170"/>
            <p:cNvSpPr>
              <a:spLocks noEditPoints="1"/>
            </p:cNvSpPr>
            <p:nvPr/>
          </p:nvSpPr>
          <p:spPr>
            <a:xfrm>
              <a:off x="127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72" name="任意多边形 5171"/>
            <p:cNvSpPr>
              <a:spLocks noEditPoints="1"/>
            </p:cNvSpPr>
            <p:nvPr/>
          </p:nvSpPr>
          <p:spPr>
            <a:xfrm>
              <a:off x="127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73" name="矩形 5172"/>
            <p:cNvSpPr/>
            <p:nvPr/>
          </p:nvSpPr>
          <p:spPr>
            <a:xfrm>
              <a:off x="1279"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174" name="矩形 5173"/>
            <p:cNvSpPr/>
            <p:nvPr/>
          </p:nvSpPr>
          <p:spPr>
            <a:xfrm>
              <a:off x="1724"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175" name="任意多边形 5174"/>
            <p:cNvSpPr>
              <a:spLocks noEditPoints="1"/>
            </p:cNvSpPr>
            <p:nvPr/>
          </p:nvSpPr>
          <p:spPr>
            <a:xfrm>
              <a:off x="172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76" name="任意多边形 5175"/>
            <p:cNvSpPr>
              <a:spLocks noEditPoints="1"/>
            </p:cNvSpPr>
            <p:nvPr/>
          </p:nvSpPr>
          <p:spPr>
            <a:xfrm>
              <a:off x="172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77" name="任意多边形 5176"/>
            <p:cNvSpPr>
              <a:spLocks noEditPoints="1"/>
            </p:cNvSpPr>
            <p:nvPr/>
          </p:nvSpPr>
          <p:spPr>
            <a:xfrm>
              <a:off x="172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78" name="任意多边形 5177"/>
            <p:cNvSpPr>
              <a:spLocks noEditPoints="1"/>
            </p:cNvSpPr>
            <p:nvPr/>
          </p:nvSpPr>
          <p:spPr>
            <a:xfrm>
              <a:off x="172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79" name="任意多边形 5178"/>
            <p:cNvSpPr>
              <a:spLocks noEditPoints="1"/>
            </p:cNvSpPr>
            <p:nvPr/>
          </p:nvSpPr>
          <p:spPr>
            <a:xfrm>
              <a:off x="172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80" name="任意多边形 5179"/>
            <p:cNvSpPr>
              <a:spLocks noEditPoints="1"/>
            </p:cNvSpPr>
            <p:nvPr/>
          </p:nvSpPr>
          <p:spPr>
            <a:xfrm>
              <a:off x="172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81" name="任意多边形 5180"/>
            <p:cNvSpPr>
              <a:spLocks noEditPoints="1"/>
            </p:cNvSpPr>
            <p:nvPr/>
          </p:nvSpPr>
          <p:spPr>
            <a:xfrm>
              <a:off x="172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82" name="任意多边形 5181"/>
            <p:cNvSpPr>
              <a:spLocks noEditPoints="1"/>
            </p:cNvSpPr>
            <p:nvPr/>
          </p:nvSpPr>
          <p:spPr>
            <a:xfrm>
              <a:off x="172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83" name="任意多边形 5182"/>
            <p:cNvSpPr>
              <a:spLocks noEditPoints="1"/>
            </p:cNvSpPr>
            <p:nvPr/>
          </p:nvSpPr>
          <p:spPr>
            <a:xfrm>
              <a:off x="172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84" name="任意多边形 5183"/>
            <p:cNvSpPr>
              <a:spLocks noEditPoints="1"/>
            </p:cNvSpPr>
            <p:nvPr/>
          </p:nvSpPr>
          <p:spPr>
            <a:xfrm>
              <a:off x="172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85" name="矩形 5184"/>
            <p:cNvSpPr/>
            <p:nvPr/>
          </p:nvSpPr>
          <p:spPr>
            <a:xfrm>
              <a:off x="1724"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186" name="矩形 5185"/>
            <p:cNvSpPr/>
            <p:nvPr/>
          </p:nvSpPr>
          <p:spPr>
            <a:xfrm>
              <a:off x="2169"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187" name="任意多边形 5186"/>
            <p:cNvSpPr>
              <a:spLocks noEditPoints="1"/>
            </p:cNvSpPr>
            <p:nvPr/>
          </p:nvSpPr>
          <p:spPr>
            <a:xfrm>
              <a:off x="216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88" name="任意多边形 5187"/>
            <p:cNvSpPr>
              <a:spLocks noEditPoints="1"/>
            </p:cNvSpPr>
            <p:nvPr/>
          </p:nvSpPr>
          <p:spPr>
            <a:xfrm>
              <a:off x="216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89" name="任意多边形 5188"/>
            <p:cNvSpPr>
              <a:spLocks noEditPoints="1"/>
            </p:cNvSpPr>
            <p:nvPr/>
          </p:nvSpPr>
          <p:spPr>
            <a:xfrm>
              <a:off x="216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90" name="任意多边形 5189"/>
            <p:cNvSpPr>
              <a:spLocks noEditPoints="1"/>
            </p:cNvSpPr>
            <p:nvPr/>
          </p:nvSpPr>
          <p:spPr>
            <a:xfrm>
              <a:off x="216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91" name="任意多边形 5190"/>
            <p:cNvSpPr>
              <a:spLocks noEditPoints="1"/>
            </p:cNvSpPr>
            <p:nvPr/>
          </p:nvSpPr>
          <p:spPr>
            <a:xfrm>
              <a:off x="216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92" name="任意多边形 5191"/>
            <p:cNvSpPr>
              <a:spLocks noEditPoints="1"/>
            </p:cNvSpPr>
            <p:nvPr/>
          </p:nvSpPr>
          <p:spPr>
            <a:xfrm>
              <a:off x="216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93" name="任意多边形 5192"/>
            <p:cNvSpPr>
              <a:spLocks noEditPoints="1"/>
            </p:cNvSpPr>
            <p:nvPr/>
          </p:nvSpPr>
          <p:spPr>
            <a:xfrm>
              <a:off x="216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94" name="任意多边形 5193"/>
            <p:cNvSpPr>
              <a:spLocks noEditPoints="1"/>
            </p:cNvSpPr>
            <p:nvPr/>
          </p:nvSpPr>
          <p:spPr>
            <a:xfrm>
              <a:off x="216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95" name="任意多边形 5194"/>
            <p:cNvSpPr>
              <a:spLocks noEditPoints="1"/>
            </p:cNvSpPr>
            <p:nvPr/>
          </p:nvSpPr>
          <p:spPr>
            <a:xfrm>
              <a:off x="216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96" name="任意多边形 5195"/>
            <p:cNvSpPr>
              <a:spLocks noEditPoints="1"/>
            </p:cNvSpPr>
            <p:nvPr/>
          </p:nvSpPr>
          <p:spPr>
            <a:xfrm>
              <a:off x="216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197" name="矩形 5196"/>
            <p:cNvSpPr/>
            <p:nvPr/>
          </p:nvSpPr>
          <p:spPr>
            <a:xfrm>
              <a:off x="2169"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198" name="矩形 5197"/>
            <p:cNvSpPr/>
            <p:nvPr/>
          </p:nvSpPr>
          <p:spPr>
            <a:xfrm>
              <a:off x="262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199" name="任意多边形 5198"/>
            <p:cNvSpPr>
              <a:spLocks noEditPoints="1"/>
            </p:cNvSpPr>
            <p:nvPr/>
          </p:nvSpPr>
          <p:spPr>
            <a:xfrm>
              <a:off x="262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00" name="任意多边形 5199"/>
            <p:cNvSpPr>
              <a:spLocks noEditPoints="1"/>
            </p:cNvSpPr>
            <p:nvPr/>
          </p:nvSpPr>
          <p:spPr>
            <a:xfrm>
              <a:off x="262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01" name="任意多边形 5200"/>
            <p:cNvSpPr>
              <a:spLocks noEditPoints="1"/>
            </p:cNvSpPr>
            <p:nvPr/>
          </p:nvSpPr>
          <p:spPr>
            <a:xfrm>
              <a:off x="262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02" name="任意多边形 5201"/>
            <p:cNvSpPr>
              <a:spLocks noEditPoints="1"/>
            </p:cNvSpPr>
            <p:nvPr/>
          </p:nvSpPr>
          <p:spPr>
            <a:xfrm>
              <a:off x="262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03" name="任意多边形 5202"/>
            <p:cNvSpPr>
              <a:spLocks noEditPoints="1"/>
            </p:cNvSpPr>
            <p:nvPr/>
          </p:nvSpPr>
          <p:spPr>
            <a:xfrm>
              <a:off x="262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04" name="任意多边形 5203"/>
            <p:cNvSpPr>
              <a:spLocks noEditPoints="1"/>
            </p:cNvSpPr>
            <p:nvPr/>
          </p:nvSpPr>
          <p:spPr>
            <a:xfrm>
              <a:off x="262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05" name="任意多边形 5204"/>
            <p:cNvSpPr>
              <a:spLocks noEditPoints="1"/>
            </p:cNvSpPr>
            <p:nvPr/>
          </p:nvSpPr>
          <p:spPr>
            <a:xfrm>
              <a:off x="262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06" name="任意多边形 5205"/>
            <p:cNvSpPr>
              <a:spLocks noEditPoints="1"/>
            </p:cNvSpPr>
            <p:nvPr/>
          </p:nvSpPr>
          <p:spPr>
            <a:xfrm>
              <a:off x="262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07" name="任意多边形 5206"/>
            <p:cNvSpPr>
              <a:spLocks noEditPoints="1"/>
            </p:cNvSpPr>
            <p:nvPr/>
          </p:nvSpPr>
          <p:spPr>
            <a:xfrm>
              <a:off x="262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08" name="任意多边形 5207"/>
            <p:cNvSpPr>
              <a:spLocks noEditPoints="1"/>
            </p:cNvSpPr>
            <p:nvPr/>
          </p:nvSpPr>
          <p:spPr>
            <a:xfrm>
              <a:off x="262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09" name="矩形 5208"/>
            <p:cNvSpPr/>
            <p:nvPr/>
          </p:nvSpPr>
          <p:spPr>
            <a:xfrm>
              <a:off x="262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10" name="矩形 5209"/>
            <p:cNvSpPr/>
            <p:nvPr/>
          </p:nvSpPr>
          <p:spPr>
            <a:xfrm>
              <a:off x="3065"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11" name="任意多边形 5210"/>
            <p:cNvSpPr>
              <a:spLocks noEditPoints="1"/>
            </p:cNvSpPr>
            <p:nvPr/>
          </p:nvSpPr>
          <p:spPr>
            <a:xfrm>
              <a:off x="306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12" name="任意多边形 5211"/>
            <p:cNvSpPr>
              <a:spLocks noEditPoints="1"/>
            </p:cNvSpPr>
            <p:nvPr/>
          </p:nvSpPr>
          <p:spPr>
            <a:xfrm>
              <a:off x="306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13" name="任意多边形 5212"/>
            <p:cNvSpPr>
              <a:spLocks noEditPoints="1"/>
            </p:cNvSpPr>
            <p:nvPr/>
          </p:nvSpPr>
          <p:spPr>
            <a:xfrm>
              <a:off x="306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14" name="任意多边形 5213"/>
            <p:cNvSpPr>
              <a:spLocks noEditPoints="1"/>
            </p:cNvSpPr>
            <p:nvPr/>
          </p:nvSpPr>
          <p:spPr>
            <a:xfrm>
              <a:off x="306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15" name="任意多边形 5214"/>
            <p:cNvSpPr>
              <a:spLocks noEditPoints="1"/>
            </p:cNvSpPr>
            <p:nvPr/>
          </p:nvSpPr>
          <p:spPr>
            <a:xfrm>
              <a:off x="306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16" name="任意多边形 5215"/>
            <p:cNvSpPr>
              <a:spLocks noEditPoints="1"/>
            </p:cNvSpPr>
            <p:nvPr/>
          </p:nvSpPr>
          <p:spPr>
            <a:xfrm>
              <a:off x="306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17" name="任意多边形 5216"/>
            <p:cNvSpPr>
              <a:spLocks noEditPoints="1"/>
            </p:cNvSpPr>
            <p:nvPr/>
          </p:nvSpPr>
          <p:spPr>
            <a:xfrm>
              <a:off x="306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18" name="任意多边形 5217"/>
            <p:cNvSpPr>
              <a:spLocks noEditPoints="1"/>
            </p:cNvSpPr>
            <p:nvPr/>
          </p:nvSpPr>
          <p:spPr>
            <a:xfrm>
              <a:off x="306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19" name="任意多边形 5218"/>
            <p:cNvSpPr>
              <a:spLocks noEditPoints="1"/>
            </p:cNvSpPr>
            <p:nvPr/>
          </p:nvSpPr>
          <p:spPr>
            <a:xfrm>
              <a:off x="306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20" name="任意多边形 5219"/>
            <p:cNvSpPr>
              <a:spLocks noEditPoints="1"/>
            </p:cNvSpPr>
            <p:nvPr/>
          </p:nvSpPr>
          <p:spPr>
            <a:xfrm>
              <a:off x="306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21" name="矩形 5220"/>
            <p:cNvSpPr/>
            <p:nvPr/>
          </p:nvSpPr>
          <p:spPr>
            <a:xfrm>
              <a:off x="3065"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22" name="矩形 5221"/>
            <p:cNvSpPr/>
            <p:nvPr/>
          </p:nvSpPr>
          <p:spPr>
            <a:xfrm>
              <a:off x="351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23" name="任意多边形 5222"/>
            <p:cNvSpPr>
              <a:spLocks noEditPoints="1"/>
            </p:cNvSpPr>
            <p:nvPr/>
          </p:nvSpPr>
          <p:spPr>
            <a:xfrm>
              <a:off x="351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24" name="任意多边形 5223"/>
            <p:cNvSpPr>
              <a:spLocks noEditPoints="1"/>
            </p:cNvSpPr>
            <p:nvPr/>
          </p:nvSpPr>
          <p:spPr>
            <a:xfrm>
              <a:off x="351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25" name="任意多边形 5224"/>
            <p:cNvSpPr>
              <a:spLocks noEditPoints="1"/>
            </p:cNvSpPr>
            <p:nvPr/>
          </p:nvSpPr>
          <p:spPr>
            <a:xfrm>
              <a:off x="351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26" name="任意多边形 5225"/>
            <p:cNvSpPr>
              <a:spLocks noEditPoints="1"/>
            </p:cNvSpPr>
            <p:nvPr/>
          </p:nvSpPr>
          <p:spPr>
            <a:xfrm>
              <a:off x="351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27" name="任意多边形 5226"/>
            <p:cNvSpPr>
              <a:spLocks noEditPoints="1"/>
            </p:cNvSpPr>
            <p:nvPr/>
          </p:nvSpPr>
          <p:spPr>
            <a:xfrm>
              <a:off x="351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28" name="任意多边形 5227"/>
            <p:cNvSpPr>
              <a:spLocks noEditPoints="1"/>
            </p:cNvSpPr>
            <p:nvPr/>
          </p:nvSpPr>
          <p:spPr>
            <a:xfrm>
              <a:off x="351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29" name="任意多边形 5228"/>
            <p:cNvSpPr>
              <a:spLocks noEditPoints="1"/>
            </p:cNvSpPr>
            <p:nvPr/>
          </p:nvSpPr>
          <p:spPr>
            <a:xfrm>
              <a:off x="351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30" name="任意多边形 5229"/>
            <p:cNvSpPr>
              <a:spLocks noEditPoints="1"/>
            </p:cNvSpPr>
            <p:nvPr/>
          </p:nvSpPr>
          <p:spPr>
            <a:xfrm>
              <a:off x="351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31" name="任意多边形 5230"/>
            <p:cNvSpPr>
              <a:spLocks noEditPoints="1"/>
            </p:cNvSpPr>
            <p:nvPr/>
          </p:nvSpPr>
          <p:spPr>
            <a:xfrm>
              <a:off x="351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32" name="任意多边形 5231"/>
            <p:cNvSpPr>
              <a:spLocks noEditPoints="1"/>
            </p:cNvSpPr>
            <p:nvPr/>
          </p:nvSpPr>
          <p:spPr>
            <a:xfrm>
              <a:off x="351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33" name="矩形 5232"/>
            <p:cNvSpPr/>
            <p:nvPr/>
          </p:nvSpPr>
          <p:spPr>
            <a:xfrm>
              <a:off x="351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34" name="矩形 5233"/>
            <p:cNvSpPr/>
            <p:nvPr/>
          </p:nvSpPr>
          <p:spPr>
            <a:xfrm>
              <a:off x="396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35" name="任意多边形 5234"/>
            <p:cNvSpPr>
              <a:spLocks noEditPoints="1"/>
            </p:cNvSpPr>
            <p:nvPr/>
          </p:nvSpPr>
          <p:spPr>
            <a:xfrm>
              <a:off x="396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36" name="任意多边形 5235"/>
            <p:cNvSpPr>
              <a:spLocks noEditPoints="1"/>
            </p:cNvSpPr>
            <p:nvPr/>
          </p:nvSpPr>
          <p:spPr>
            <a:xfrm>
              <a:off x="396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37" name="任意多边形 5236"/>
            <p:cNvSpPr>
              <a:spLocks noEditPoints="1"/>
            </p:cNvSpPr>
            <p:nvPr/>
          </p:nvSpPr>
          <p:spPr>
            <a:xfrm>
              <a:off x="396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38" name="任意多边形 5237"/>
            <p:cNvSpPr>
              <a:spLocks noEditPoints="1"/>
            </p:cNvSpPr>
            <p:nvPr/>
          </p:nvSpPr>
          <p:spPr>
            <a:xfrm>
              <a:off x="396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39" name="任意多边形 5238"/>
            <p:cNvSpPr>
              <a:spLocks noEditPoints="1"/>
            </p:cNvSpPr>
            <p:nvPr/>
          </p:nvSpPr>
          <p:spPr>
            <a:xfrm>
              <a:off x="396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40" name="任意多边形 5239"/>
            <p:cNvSpPr>
              <a:spLocks noEditPoints="1"/>
            </p:cNvSpPr>
            <p:nvPr/>
          </p:nvSpPr>
          <p:spPr>
            <a:xfrm>
              <a:off x="396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41" name="任意多边形 5240"/>
            <p:cNvSpPr>
              <a:spLocks noEditPoints="1"/>
            </p:cNvSpPr>
            <p:nvPr/>
          </p:nvSpPr>
          <p:spPr>
            <a:xfrm>
              <a:off x="396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42" name="任意多边形 5241"/>
            <p:cNvSpPr>
              <a:spLocks noEditPoints="1"/>
            </p:cNvSpPr>
            <p:nvPr/>
          </p:nvSpPr>
          <p:spPr>
            <a:xfrm>
              <a:off x="396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43" name="任意多边形 5242"/>
            <p:cNvSpPr>
              <a:spLocks noEditPoints="1"/>
            </p:cNvSpPr>
            <p:nvPr/>
          </p:nvSpPr>
          <p:spPr>
            <a:xfrm>
              <a:off x="396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44" name="任意多边形 5243"/>
            <p:cNvSpPr>
              <a:spLocks noEditPoints="1"/>
            </p:cNvSpPr>
            <p:nvPr/>
          </p:nvSpPr>
          <p:spPr>
            <a:xfrm>
              <a:off x="396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45" name="矩形 5244"/>
            <p:cNvSpPr/>
            <p:nvPr/>
          </p:nvSpPr>
          <p:spPr>
            <a:xfrm>
              <a:off x="396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46" name="矩形 5245"/>
            <p:cNvSpPr/>
            <p:nvPr/>
          </p:nvSpPr>
          <p:spPr>
            <a:xfrm>
              <a:off x="4405"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47" name="任意多边形 5246"/>
            <p:cNvSpPr>
              <a:spLocks noEditPoints="1"/>
            </p:cNvSpPr>
            <p:nvPr/>
          </p:nvSpPr>
          <p:spPr>
            <a:xfrm>
              <a:off x="440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48" name="任意多边形 5247"/>
            <p:cNvSpPr>
              <a:spLocks noEditPoints="1"/>
            </p:cNvSpPr>
            <p:nvPr/>
          </p:nvSpPr>
          <p:spPr>
            <a:xfrm>
              <a:off x="440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49" name="任意多边形 5248"/>
            <p:cNvSpPr>
              <a:spLocks noEditPoints="1"/>
            </p:cNvSpPr>
            <p:nvPr/>
          </p:nvSpPr>
          <p:spPr>
            <a:xfrm>
              <a:off x="440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50" name="任意多边形 5249"/>
            <p:cNvSpPr>
              <a:spLocks noEditPoints="1"/>
            </p:cNvSpPr>
            <p:nvPr/>
          </p:nvSpPr>
          <p:spPr>
            <a:xfrm>
              <a:off x="440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51" name="任意多边形 5250"/>
            <p:cNvSpPr>
              <a:spLocks noEditPoints="1"/>
            </p:cNvSpPr>
            <p:nvPr/>
          </p:nvSpPr>
          <p:spPr>
            <a:xfrm>
              <a:off x="440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52" name="任意多边形 5251"/>
            <p:cNvSpPr>
              <a:spLocks noEditPoints="1"/>
            </p:cNvSpPr>
            <p:nvPr/>
          </p:nvSpPr>
          <p:spPr>
            <a:xfrm>
              <a:off x="440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53" name="任意多边形 5252"/>
            <p:cNvSpPr>
              <a:spLocks noEditPoints="1"/>
            </p:cNvSpPr>
            <p:nvPr/>
          </p:nvSpPr>
          <p:spPr>
            <a:xfrm>
              <a:off x="440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54" name="任意多边形 5253"/>
            <p:cNvSpPr>
              <a:spLocks noEditPoints="1"/>
            </p:cNvSpPr>
            <p:nvPr/>
          </p:nvSpPr>
          <p:spPr>
            <a:xfrm>
              <a:off x="440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55" name="任意多边形 5254"/>
            <p:cNvSpPr>
              <a:spLocks noEditPoints="1"/>
            </p:cNvSpPr>
            <p:nvPr/>
          </p:nvSpPr>
          <p:spPr>
            <a:xfrm>
              <a:off x="440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56" name="任意多边形 5255"/>
            <p:cNvSpPr>
              <a:spLocks noEditPoints="1"/>
            </p:cNvSpPr>
            <p:nvPr/>
          </p:nvSpPr>
          <p:spPr>
            <a:xfrm>
              <a:off x="440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57" name="矩形 5256"/>
            <p:cNvSpPr/>
            <p:nvPr/>
          </p:nvSpPr>
          <p:spPr>
            <a:xfrm>
              <a:off x="4405"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58" name="矩形 5257"/>
            <p:cNvSpPr/>
            <p:nvPr/>
          </p:nvSpPr>
          <p:spPr>
            <a:xfrm>
              <a:off x="485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59" name="任意多边形 5258"/>
            <p:cNvSpPr>
              <a:spLocks noEditPoints="1"/>
            </p:cNvSpPr>
            <p:nvPr/>
          </p:nvSpPr>
          <p:spPr>
            <a:xfrm>
              <a:off x="485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60" name="任意多边形 5259"/>
            <p:cNvSpPr>
              <a:spLocks noEditPoints="1"/>
            </p:cNvSpPr>
            <p:nvPr/>
          </p:nvSpPr>
          <p:spPr>
            <a:xfrm>
              <a:off x="485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61" name="任意多边形 5260"/>
            <p:cNvSpPr>
              <a:spLocks noEditPoints="1"/>
            </p:cNvSpPr>
            <p:nvPr/>
          </p:nvSpPr>
          <p:spPr>
            <a:xfrm>
              <a:off x="485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62" name="任意多边形 5261"/>
            <p:cNvSpPr>
              <a:spLocks noEditPoints="1"/>
            </p:cNvSpPr>
            <p:nvPr/>
          </p:nvSpPr>
          <p:spPr>
            <a:xfrm>
              <a:off x="485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63" name="任意多边形 5262"/>
            <p:cNvSpPr>
              <a:spLocks noEditPoints="1"/>
            </p:cNvSpPr>
            <p:nvPr/>
          </p:nvSpPr>
          <p:spPr>
            <a:xfrm>
              <a:off x="485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64" name="任意多边形 5263"/>
            <p:cNvSpPr>
              <a:spLocks noEditPoints="1"/>
            </p:cNvSpPr>
            <p:nvPr/>
          </p:nvSpPr>
          <p:spPr>
            <a:xfrm>
              <a:off x="485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65" name="任意多边形 5264"/>
            <p:cNvSpPr>
              <a:spLocks noEditPoints="1"/>
            </p:cNvSpPr>
            <p:nvPr/>
          </p:nvSpPr>
          <p:spPr>
            <a:xfrm>
              <a:off x="485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66" name="任意多边形 5265"/>
            <p:cNvSpPr>
              <a:spLocks noEditPoints="1"/>
            </p:cNvSpPr>
            <p:nvPr/>
          </p:nvSpPr>
          <p:spPr>
            <a:xfrm>
              <a:off x="485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67" name="任意多边形 5266"/>
            <p:cNvSpPr>
              <a:spLocks noEditPoints="1"/>
            </p:cNvSpPr>
            <p:nvPr/>
          </p:nvSpPr>
          <p:spPr>
            <a:xfrm>
              <a:off x="485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68" name="任意多边形 5267"/>
            <p:cNvSpPr>
              <a:spLocks noEditPoints="1"/>
            </p:cNvSpPr>
            <p:nvPr/>
          </p:nvSpPr>
          <p:spPr>
            <a:xfrm>
              <a:off x="485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69" name="矩形 5268"/>
            <p:cNvSpPr/>
            <p:nvPr/>
          </p:nvSpPr>
          <p:spPr>
            <a:xfrm>
              <a:off x="485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70" name="矩形 5269"/>
            <p:cNvSpPr/>
            <p:nvPr/>
          </p:nvSpPr>
          <p:spPr>
            <a:xfrm>
              <a:off x="530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71" name="任意多边形 5270"/>
            <p:cNvSpPr>
              <a:spLocks noEditPoints="1"/>
            </p:cNvSpPr>
            <p:nvPr/>
          </p:nvSpPr>
          <p:spPr>
            <a:xfrm>
              <a:off x="530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72" name="任意多边形 5271"/>
            <p:cNvSpPr>
              <a:spLocks noEditPoints="1"/>
            </p:cNvSpPr>
            <p:nvPr/>
          </p:nvSpPr>
          <p:spPr>
            <a:xfrm>
              <a:off x="530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73" name="任意多边形 5272"/>
            <p:cNvSpPr>
              <a:spLocks noEditPoints="1"/>
            </p:cNvSpPr>
            <p:nvPr/>
          </p:nvSpPr>
          <p:spPr>
            <a:xfrm>
              <a:off x="530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74" name="任意多边形 5273"/>
            <p:cNvSpPr>
              <a:spLocks noEditPoints="1"/>
            </p:cNvSpPr>
            <p:nvPr/>
          </p:nvSpPr>
          <p:spPr>
            <a:xfrm>
              <a:off x="530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75" name="任意多边形 5274"/>
            <p:cNvSpPr>
              <a:spLocks noEditPoints="1"/>
            </p:cNvSpPr>
            <p:nvPr/>
          </p:nvSpPr>
          <p:spPr>
            <a:xfrm>
              <a:off x="530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76" name="任意多边形 5275"/>
            <p:cNvSpPr>
              <a:spLocks noEditPoints="1"/>
            </p:cNvSpPr>
            <p:nvPr/>
          </p:nvSpPr>
          <p:spPr>
            <a:xfrm>
              <a:off x="530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77" name="任意多边形 5276"/>
            <p:cNvSpPr>
              <a:spLocks noEditPoints="1"/>
            </p:cNvSpPr>
            <p:nvPr/>
          </p:nvSpPr>
          <p:spPr>
            <a:xfrm>
              <a:off x="530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78" name="任意多边形 5277"/>
            <p:cNvSpPr>
              <a:spLocks noEditPoints="1"/>
            </p:cNvSpPr>
            <p:nvPr/>
          </p:nvSpPr>
          <p:spPr>
            <a:xfrm>
              <a:off x="530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79" name="任意多边形 5278"/>
            <p:cNvSpPr>
              <a:spLocks noEditPoints="1"/>
            </p:cNvSpPr>
            <p:nvPr/>
          </p:nvSpPr>
          <p:spPr>
            <a:xfrm>
              <a:off x="530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80" name="任意多边形 5279"/>
            <p:cNvSpPr>
              <a:spLocks noEditPoints="1"/>
            </p:cNvSpPr>
            <p:nvPr/>
          </p:nvSpPr>
          <p:spPr>
            <a:xfrm>
              <a:off x="530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5281" name="矩形 5280"/>
            <p:cNvSpPr/>
            <p:nvPr/>
          </p:nvSpPr>
          <p:spPr>
            <a:xfrm>
              <a:off x="530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5282" name="任意多边形 5281"/>
            <p:cNvSpPr/>
            <p:nvPr/>
          </p:nvSpPr>
          <p:spPr>
            <a:xfrm>
              <a:off x="349" y="3304"/>
              <a:ext cx="20" cy="10"/>
            </a:xfrm>
            <a:custGeom>
              <a:avLst/>
              <a:gdLst/>
              <a:ahLst/>
              <a:cxnLst/>
              <a:pathLst>
                <a:path w="4" h="2">
                  <a:moveTo>
                    <a:pt x="0" y="1"/>
                  </a:moveTo>
                  <a:cubicBezTo>
                    <a:pt x="1" y="2"/>
                    <a:pt x="4" y="0"/>
                    <a:pt x="0" y="1"/>
                  </a:cubicBezTo>
                  <a:close/>
                </a:path>
              </a:pathLst>
            </a:custGeom>
            <a:solidFill>
              <a:schemeClr val="bg2">
                <a:alpha val="50000"/>
              </a:schemeClr>
            </a:solidFill>
            <a:ln w="0">
              <a:noFill/>
            </a:ln>
          </p:spPr>
          <p:txBody>
            <a:bodyPr/>
            <a:p>
              <a:endParaRPr lang="zh-CN" altLang="en-US"/>
            </a:p>
          </p:txBody>
        </p:sp>
      </p:grpSp>
      <p:grpSp>
        <p:nvGrpSpPr>
          <p:cNvPr id="2" name="组合 5287"/>
          <p:cNvGrpSpPr/>
          <p:nvPr/>
        </p:nvGrpSpPr>
        <p:grpSpPr>
          <a:xfrm>
            <a:off x="152400" y="4724400"/>
            <a:ext cx="1685925" cy="1557338"/>
            <a:chOff x="96" y="2784"/>
            <a:chExt cx="1062" cy="981"/>
          </a:xfrm>
        </p:grpSpPr>
        <p:sp>
          <p:nvSpPr>
            <p:cNvPr id="5284" name="任意多边形 5288"/>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ln>
          </p:spPr>
          <p:txBody>
            <a:bodyPr/>
            <a:p>
              <a:endParaRPr lang="zh-CN" altLang="en-US"/>
            </a:p>
          </p:txBody>
        </p:sp>
        <p:sp>
          <p:nvSpPr>
            <p:cNvPr id="5285" name="任意多边形 5289"/>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ln>
          </p:spPr>
          <p:txBody>
            <a:bodyPr/>
            <a:p>
              <a:endParaRPr lang="zh-CN" altLang="en-US"/>
            </a:p>
          </p:txBody>
        </p:sp>
        <p:sp>
          <p:nvSpPr>
            <p:cNvPr id="5286" name="任意多边形 5290"/>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folHlink"/>
            </a:solidFill>
            <a:ln w="0">
              <a:noFill/>
            </a:ln>
          </p:spPr>
          <p:txBody>
            <a:bodyPr/>
            <a:p>
              <a:endParaRPr lang="zh-CN" altLang="en-US"/>
            </a:p>
          </p:txBody>
        </p:sp>
        <p:sp>
          <p:nvSpPr>
            <p:cNvPr id="3" name="任意多边形 5291"/>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ln>
          </p:spPr>
          <p:txBody>
            <a:bodyPr/>
            <a:p>
              <a:endParaRPr lang="zh-CN" altLang="en-US"/>
            </a:p>
          </p:txBody>
        </p:sp>
        <p:sp>
          <p:nvSpPr>
            <p:cNvPr id="5288" name="任意多边形 5292"/>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ln>
          </p:spPr>
          <p:txBody>
            <a:bodyPr/>
            <a:p>
              <a:endParaRPr lang="zh-CN" altLang="en-US"/>
            </a:p>
          </p:txBody>
        </p:sp>
        <p:sp>
          <p:nvSpPr>
            <p:cNvPr id="5289" name="任意多边形 5293"/>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ln>
          </p:spPr>
          <p:txBody>
            <a:bodyPr/>
            <a:p>
              <a:endParaRPr lang="zh-CN" altLang="en-US"/>
            </a:p>
          </p:txBody>
        </p:sp>
        <p:sp>
          <p:nvSpPr>
            <p:cNvPr id="5290" name="任意多边形 5294"/>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folHlink"/>
            </a:solidFill>
            <a:ln w="0">
              <a:noFill/>
            </a:ln>
          </p:spPr>
          <p:txBody>
            <a:bodyPr/>
            <a:p>
              <a:endParaRPr lang="zh-CN" altLang="en-US"/>
            </a:p>
          </p:txBody>
        </p:sp>
        <p:sp>
          <p:nvSpPr>
            <p:cNvPr id="5291" name="任意多边形 5295"/>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ln>
          </p:spPr>
          <p:txBody>
            <a:bodyPr/>
            <a:p>
              <a:endParaRPr lang="zh-CN" altLang="en-US"/>
            </a:p>
          </p:txBody>
        </p:sp>
        <p:sp>
          <p:nvSpPr>
            <p:cNvPr id="5292" name="任意多边形 5296"/>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ln>
          </p:spPr>
          <p:txBody>
            <a:bodyPr/>
            <a:p>
              <a:endParaRPr lang="zh-CN" altLang="en-US"/>
            </a:p>
          </p:txBody>
        </p:sp>
        <p:sp>
          <p:nvSpPr>
            <p:cNvPr id="5293" name="任意多边形 5297"/>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ln>
          </p:spPr>
          <p:txBody>
            <a:bodyPr/>
            <a:p>
              <a:endParaRPr lang="zh-CN" altLang="en-US"/>
            </a:p>
          </p:txBody>
        </p:sp>
        <p:sp>
          <p:nvSpPr>
            <p:cNvPr id="5294" name="任意多边形 5298"/>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ln>
          </p:spPr>
          <p:txBody>
            <a:bodyPr/>
            <a:p>
              <a:endParaRPr lang="zh-CN" altLang="en-US"/>
            </a:p>
          </p:txBody>
        </p:sp>
        <p:sp>
          <p:nvSpPr>
            <p:cNvPr id="5295" name="任意多边形 5299"/>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ln>
          </p:spPr>
          <p:txBody>
            <a:bodyPr/>
            <a:p>
              <a:endParaRPr lang="zh-CN" altLang="en-US"/>
            </a:p>
          </p:txBody>
        </p:sp>
        <p:sp>
          <p:nvSpPr>
            <p:cNvPr id="5296" name="任意多边形 5300"/>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ln>
          </p:spPr>
          <p:txBody>
            <a:bodyPr/>
            <a:p>
              <a:endParaRPr lang="zh-CN" altLang="en-US"/>
            </a:p>
          </p:txBody>
        </p:sp>
      </p:grpSp>
      <p:sp>
        <p:nvSpPr>
          <p:cNvPr id="5283" name="标题 5282"/>
          <p:cNvSpPr>
            <a:spLocks noGrp="1" noRot="1"/>
          </p:cNvSpPr>
          <p:nvPr>
            <p:ph type="ctrTitle"/>
          </p:nvPr>
        </p:nvSpPr>
        <p:spPr>
          <a:xfrm>
            <a:off x="685800" y="2057400"/>
            <a:ext cx="7772400" cy="1143000"/>
          </a:xfrm>
          <a:prstGeom prst="rect">
            <a:avLst/>
          </a:prstGeom>
          <a:noFill/>
          <a:ln w="9525">
            <a:noFill/>
          </a:ln>
        </p:spPr>
        <p:txBody>
          <a:bodyPr anchor="ctr"/>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5287" name="副标题 5286"/>
          <p:cNvSpPr>
            <a:spLocks noGrp="1" noRot="1"/>
          </p:cNvSpPr>
          <p:nvPr>
            <p:ph type="subTitle" idx="1"/>
          </p:nvPr>
        </p:nvSpPr>
        <p:spPr>
          <a:xfrm>
            <a:off x="1371600" y="3505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 name="日期占位符 5283"/>
          <p:cNvSpPr>
            <a:spLocks noGrp="1"/>
          </p:cNvSpPr>
          <p:nvPr>
            <p:ph type="dt" sz="half" idx="2"/>
          </p:nvPr>
        </p:nvSpPr>
        <p:spPr>
          <a:xfrm>
            <a:off x="301625" y="6248400"/>
            <a:ext cx="2289175" cy="476250"/>
          </a:xfrm>
          <a:prstGeom prst="rect">
            <a:avLst/>
          </a:prstGeom>
          <a:noFill/>
          <a:ln w="9525">
            <a:noFill/>
          </a:ln>
        </p:spPr>
        <p:txBody>
          <a:bodyPr anchor="t"/>
          <a:lstStyle>
            <a:lvl1pPr>
              <a:defRPr sz="1400"/>
            </a:lvl1pPr>
          </a:lstStyle>
          <a:p>
            <a:pPr fontAlgn="base"/>
            <a:endParaRPr lang="zh-CN" altLang="en-US" strike="noStrike" noProof="1" dirty="0">
              <a:latin typeface="Arial" panose="020B0604020202020204" pitchFamily="34" charset="0"/>
            </a:endParaRPr>
          </a:p>
        </p:txBody>
      </p:sp>
      <p:sp>
        <p:nvSpPr>
          <p:cNvPr id="5" name="页脚占位符 5284"/>
          <p:cNvSpPr>
            <a:spLocks noGrp="1"/>
          </p:cNvSpPr>
          <p:nvPr>
            <p:ph type="ftr" sz="quarter" idx="3"/>
          </p:nvPr>
        </p:nvSpPr>
        <p:spPr>
          <a:xfrm>
            <a:off x="3124200" y="6248400"/>
            <a:ext cx="2895600" cy="476250"/>
          </a:xfrm>
          <a:prstGeom prst="rect">
            <a:avLst/>
          </a:prstGeom>
          <a:noFill/>
          <a:ln w="9525">
            <a:noFill/>
          </a:ln>
        </p:spPr>
        <p:txBody>
          <a:bodyPr anchor="t"/>
          <a:lstStyle>
            <a:lvl1pPr algn="ctr">
              <a:defRPr sz="1400"/>
            </a:lvl1pPr>
          </a:lstStyle>
          <a:p>
            <a:pPr fontAlgn="base"/>
            <a:endParaRPr lang="zh-CN" altLang="en-US" strike="noStrike" noProof="1" dirty="0">
              <a:latin typeface="Arial" panose="020B0604020202020204" pitchFamily="34" charset="0"/>
            </a:endParaRPr>
          </a:p>
        </p:txBody>
      </p:sp>
      <p:sp>
        <p:nvSpPr>
          <p:cNvPr id="6" name="灯片编号占位符 5285"/>
          <p:cNvSpPr>
            <a:spLocks noGrp="1"/>
          </p:cNvSpPr>
          <p:nvPr>
            <p:ph type="sldNum" sz="quarter" idx="4"/>
          </p:nvPr>
        </p:nvSpPr>
        <p:spPr>
          <a:xfrm>
            <a:off x="6553200" y="6248400"/>
            <a:ext cx="2289175" cy="47625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3995166" cy="44989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767834" y="1600200"/>
            <a:ext cx="3995166" cy="44989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8" cy="58705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298450" y="228600"/>
            <a:ext cx="6281784" cy="58705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sp>
        <p:nvSpPr>
          <p:cNvPr id="4098" name="任意多边形 5121"/>
          <p:cNvSpPr/>
          <p:nvPr/>
        </p:nvSpPr>
        <p:spPr>
          <a:xfrm>
            <a:off x="4760913" y="20638"/>
            <a:ext cx="4438650" cy="4038600"/>
          </a:xfrm>
          <a:custGeom>
            <a:avLst/>
            <a:gdLst/>
            <a:ahLst/>
            <a:cxnLst/>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ln>
        </p:spPr>
        <p:txBody>
          <a:bodyPr/>
          <a:p>
            <a:endParaRPr lang="zh-CN" altLang="en-US"/>
          </a:p>
        </p:txBody>
      </p:sp>
      <p:grpSp>
        <p:nvGrpSpPr>
          <p:cNvPr id="4099" name="组合 5122"/>
          <p:cNvGrpSpPr/>
          <p:nvPr/>
        </p:nvGrpSpPr>
        <p:grpSpPr>
          <a:xfrm>
            <a:off x="4572000" y="28575"/>
            <a:ext cx="4756150" cy="4338638"/>
            <a:chOff x="2918" y="18"/>
            <a:chExt cx="2958" cy="2699"/>
          </a:xfrm>
        </p:grpSpPr>
        <p:sp>
          <p:nvSpPr>
            <p:cNvPr id="4100" name="任意多边形 5123"/>
            <p:cNvSpPr/>
            <p:nvPr/>
          </p:nvSpPr>
          <p:spPr>
            <a:xfrm>
              <a:off x="3060" y="18"/>
              <a:ext cx="490" cy="187"/>
            </a:xfrm>
            <a:custGeom>
              <a:avLst/>
              <a:gdLst/>
              <a:ahLst/>
              <a:cxnLst/>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ln>
          </p:spPr>
          <p:txBody>
            <a:bodyPr/>
            <a:p>
              <a:endParaRPr lang="zh-CN" altLang="en-US"/>
            </a:p>
          </p:txBody>
        </p:sp>
        <p:sp>
          <p:nvSpPr>
            <p:cNvPr id="4101" name="任意多边形 5124"/>
            <p:cNvSpPr>
              <a:spLocks noEditPoints="1"/>
            </p:cNvSpPr>
            <p:nvPr/>
          </p:nvSpPr>
          <p:spPr>
            <a:xfrm>
              <a:off x="2918" y="18"/>
              <a:ext cx="2958" cy="2699"/>
            </a:xfrm>
            <a:custGeom>
              <a:avLst/>
              <a:gdLst/>
              <a:ahLst/>
              <a:cxnLst/>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ln>
          </p:spPr>
          <p:txBody>
            <a:bodyPr/>
            <a:p>
              <a:endParaRPr lang="zh-CN" altLang="en-US"/>
            </a:p>
          </p:txBody>
        </p:sp>
        <p:sp>
          <p:nvSpPr>
            <p:cNvPr id="4102" name="任意多边形 5125"/>
            <p:cNvSpPr/>
            <p:nvPr/>
          </p:nvSpPr>
          <p:spPr>
            <a:xfrm>
              <a:off x="3621" y="1287"/>
              <a:ext cx="238" cy="283"/>
            </a:xfrm>
            <a:custGeom>
              <a:avLst/>
              <a:gdLst/>
              <a:ahLst/>
              <a:cxnLst/>
              <a:pathLst>
                <a:path w="47" h="56">
                  <a:moveTo>
                    <a:pt x="40" y="15"/>
                  </a:moveTo>
                  <a:cubicBezTo>
                    <a:pt x="37" y="0"/>
                    <a:pt x="0" y="23"/>
                    <a:pt x="27" y="56"/>
                  </a:cubicBezTo>
                  <a:cubicBezTo>
                    <a:pt x="27" y="56"/>
                    <a:pt x="47" y="49"/>
                    <a:pt x="40" y="15"/>
                  </a:cubicBezTo>
                  <a:close/>
                </a:path>
              </a:pathLst>
            </a:custGeom>
            <a:solidFill>
              <a:schemeClr val="bg1"/>
            </a:solidFill>
            <a:ln w="0">
              <a:noFill/>
            </a:ln>
          </p:spPr>
          <p:txBody>
            <a:bodyPr/>
            <a:p>
              <a:endParaRPr lang="zh-CN" altLang="en-US"/>
            </a:p>
          </p:txBody>
        </p:sp>
        <p:sp>
          <p:nvSpPr>
            <p:cNvPr id="4103" name="任意多边形 5126"/>
            <p:cNvSpPr/>
            <p:nvPr/>
          </p:nvSpPr>
          <p:spPr>
            <a:xfrm>
              <a:off x="3403" y="1403"/>
              <a:ext cx="208" cy="379"/>
            </a:xfrm>
            <a:custGeom>
              <a:avLst/>
              <a:gdLst/>
              <a:ahLst/>
              <a:cxnLst/>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ln>
          </p:spPr>
          <p:txBody>
            <a:bodyPr/>
            <a:p>
              <a:endParaRPr lang="zh-CN" altLang="en-US"/>
            </a:p>
          </p:txBody>
        </p:sp>
        <p:sp>
          <p:nvSpPr>
            <p:cNvPr id="4104" name="任意多边形 5127"/>
            <p:cNvSpPr/>
            <p:nvPr/>
          </p:nvSpPr>
          <p:spPr>
            <a:xfrm>
              <a:off x="3272" y="645"/>
              <a:ext cx="683" cy="318"/>
            </a:xfrm>
            <a:custGeom>
              <a:avLst/>
              <a:gdLst/>
              <a:ahLst/>
              <a:cxnLst/>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ln>
          </p:spPr>
          <p:txBody>
            <a:bodyPr/>
            <a:p>
              <a:endParaRPr lang="zh-CN" altLang="en-US"/>
            </a:p>
          </p:txBody>
        </p:sp>
        <p:sp>
          <p:nvSpPr>
            <p:cNvPr id="4105" name="任意多边形 5128"/>
            <p:cNvSpPr/>
            <p:nvPr/>
          </p:nvSpPr>
          <p:spPr>
            <a:xfrm>
              <a:off x="4046" y="1545"/>
              <a:ext cx="490" cy="515"/>
            </a:xfrm>
            <a:custGeom>
              <a:avLst/>
              <a:gdLst/>
              <a:ahLst/>
              <a:cxnLst/>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ln>
          </p:spPr>
          <p:txBody>
            <a:bodyPr/>
            <a:p>
              <a:endParaRPr lang="zh-CN" altLang="en-US"/>
            </a:p>
          </p:txBody>
        </p:sp>
        <p:sp>
          <p:nvSpPr>
            <p:cNvPr id="4106" name="任意多边形 5129"/>
            <p:cNvSpPr/>
            <p:nvPr/>
          </p:nvSpPr>
          <p:spPr>
            <a:xfrm>
              <a:off x="5173" y="1024"/>
              <a:ext cx="501" cy="96"/>
            </a:xfrm>
            <a:custGeom>
              <a:avLst/>
              <a:gdLst/>
              <a:ahLst/>
              <a:cxnLst/>
              <a:pathLst>
                <a:path w="99" h="19">
                  <a:moveTo>
                    <a:pt x="15" y="0"/>
                  </a:moveTo>
                  <a:cubicBezTo>
                    <a:pt x="0" y="0"/>
                    <a:pt x="19" y="19"/>
                    <a:pt x="40" y="15"/>
                  </a:cubicBezTo>
                  <a:cubicBezTo>
                    <a:pt x="99" y="1"/>
                    <a:pt x="15" y="0"/>
                    <a:pt x="15" y="0"/>
                  </a:cubicBezTo>
                  <a:close/>
                </a:path>
              </a:pathLst>
            </a:custGeom>
            <a:solidFill>
              <a:schemeClr val="bg1"/>
            </a:solidFill>
            <a:ln w="0">
              <a:noFill/>
            </a:ln>
          </p:spPr>
          <p:txBody>
            <a:bodyPr/>
            <a:p>
              <a:endParaRPr lang="zh-CN" altLang="en-US"/>
            </a:p>
          </p:txBody>
        </p:sp>
        <p:sp>
          <p:nvSpPr>
            <p:cNvPr id="4107" name="任意多边形 5130"/>
            <p:cNvSpPr/>
            <p:nvPr/>
          </p:nvSpPr>
          <p:spPr>
            <a:xfrm>
              <a:off x="5340" y="1004"/>
              <a:ext cx="385" cy="237"/>
            </a:xfrm>
            <a:custGeom>
              <a:avLst/>
              <a:gdLst/>
              <a:ahLst/>
              <a:cxnLst/>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ln>
          </p:spPr>
          <p:txBody>
            <a:bodyPr/>
            <a:p>
              <a:endParaRPr lang="zh-CN" altLang="en-US"/>
            </a:p>
          </p:txBody>
        </p:sp>
        <p:sp>
          <p:nvSpPr>
            <p:cNvPr id="4108" name="任意多边形 5131"/>
            <p:cNvSpPr/>
            <p:nvPr/>
          </p:nvSpPr>
          <p:spPr>
            <a:xfrm>
              <a:off x="5325" y="1201"/>
              <a:ext cx="415" cy="187"/>
            </a:xfrm>
            <a:custGeom>
              <a:avLst/>
              <a:gdLst/>
              <a:ahLst/>
              <a:cxnLst/>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ln>
          </p:spPr>
          <p:txBody>
            <a:bodyPr/>
            <a:p>
              <a:endParaRPr lang="zh-CN" altLang="en-US"/>
            </a:p>
          </p:txBody>
        </p:sp>
        <p:sp>
          <p:nvSpPr>
            <p:cNvPr id="4109" name="任意多边形 5132"/>
            <p:cNvSpPr/>
            <p:nvPr/>
          </p:nvSpPr>
          <p:spPr>
            <a:xfrm>
              <a:off x="5001" y="1378"/>
              <a:ext cx="698" cy="167"/>
            </a:xfrm>
            <a:custGeom>
              <a:avLst/>
              <a:gdLst/>
              <a:ahLst/>
              <a:cxnLst/>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ln>
          </p:spPr>
          <p:txBody>
            <a:bodyPr/>
            <a:p>
              <a:endParaRPr lang="zh-CN" altLang="en-US"/>
            </a:p>
          </p:txBody>
        </p:sp>
        <p:sp>
          <p:nvSpPr>
            <p:cNvPr id="4110" name="任意多边形 5133"/>
            <p:cNvSpPr/>
            <p:nvPr/>
          </p:nvSpPr>
          <p:spPr>
            <a:xfrm>
              <a:off x="5077" y="1540"/>
              <a:ext cx="567" cy="146"/>
            </a:xfrm>
            <a:custGeom>
              <a:avLst/>
              <a:gdLst/>
              <a:ahLst/>
              <a:cxnLst/>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ln>
          </p:spPr>
          <p:txBody>
            <a:bodyPr/>
            <a:p>
              <a:endParaRPr lang="zh-CN" altLang="en-US"/>
            </a:p>
          </p:txBody>
        </p:sp>
        <p:sp>
          <p:nvSpPr>
            <p:cNvPr id="4111" name="任意多边形 5134"/>
            <p:cNvSpPr/>
            <p:nvPr/>
          </p:nvSpPr>
          <p:spPr>
            <a:xfrm>
              <a:off x="5042" y="1656"/>
              <a:ext cx="581" cy="480"/>
            </a:xfrm>
            <a:custGeom>
              <a:avLst/>
              <a:gdLst/>
              <a:ahLst/>
              <a:cxnLst/>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ln>
          </p:spPr>
          <p:txBody>
            <a:bodyPr/>
            <a:p>
              <a:endParaRPr lang="zh-CN" altLang="en-US"/>
            </a:p>
          </p:txBody>
        </p:sp>
        <p:sp>
          <p:nvSpPr>
            <p:cNvPr id="4112" name="任意多边形 5135"/>
            <p:cNvSpPr/>
            <p:nvPr/>
          </p:nvSpPr>
          <p:spPr>
            <a:xfrm>
              <a:off x="5421" y="1464"/>
              <a:ext cx="329" cy="854"/>
            </a:xfrm>
            <a:custGeom>
              <a:avLst/>
              <a:gdLst/>
              <a:ahLst/>
              <a:cxnLst/>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ln>
          </p:spPr>
          <p:txBody>
            <a:bodyPr/>
            <a:p>
              <a:endParaRPr lang="zh-CN" altLang="en-US"/>
            </a:p>
          </p:txBody>
        </p:sp>
      </p:grpSp>
      <p:grpSp>
        <p:nvGrpSpPr>
          <p:cNvPr id="4113" name="组合 5136"/>
          <p:cNvGrpSpPr/>
          <p:nvPr/>
        </p:nvGrpSpPr>
        <p:grpSpPr>
          <a:xfrm>
            <a:off x="554038" y="36513"/>
            <a:ext cx="7891462" cy="6821487"/>
            <a:chOff x="349" y="23"/>
            <a:chExt cx="4971" cy="4297"/>
          </a:xfrm>
        </p:grpSpPr>
        <p:sp>
          <p:nvSpPr>
            <p:cNvPr id="4114" name="矩形 5137"/>
            <p:cNvSpPr/>
            <p:nvPr/>
          </p:nvSpPr>
          <p:spPr>
            <a:xfrm>
              <a:off x="384"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15" name="任意多边形 5138"/>
            <p:cNvSpPr>
              <a:spLocks noEditPoints="1"/>
            </p:cNvSpPr>
            <p:nvPr/>
          </p:nvSpPr>
          <p:spPr>
            <a:xfrm>
              <a:off x="38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16" name="任意多边形 5139"/>
            <p:cNvSpPr>
              <a:spLocks noEditPoints="1"/>
            </p:cNvSpPr>
            <p:nvPr/>
          </p:nvSpPr>
          <p:spPr>
            <a:xfrm>
              <a:off x="38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17" name="任意多边形 5140"/>
            <p:cNvSpPr>
              <a:spLocks noEditPoints="1"/>
            </p:cNvSpPr>
            <p:nvPr/>
          </p:nvSpPr>
          <p:spPr>
            <a:xfrm>
              <a:off x="38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18" name="任意多边形 5141"/>
            <p:cNvSpPr>
              <a:spLocks noEditPoints="1"/>
            </p:cNvSpPr>
            <p:nvPr/>
          </p:nvSpPr>
          <p:spPr>
            <a:xfrm>
              <a:off x="38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19" name="任意多边形 5142"/>
            <p:cNvSpPr>
              <a:spLocks noEditPoints="1"/>
            </p:cNvSpPr>
            <p:nvPr/>
          </p:nvSpPr>
          <p:spPr>
            <a:xfrm>
              <a:off x="38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0" name="任意多边形 5143"/>
            <p:cNvSpPr>
              <a:spLocks noEditPoints="1"/>
            </p:cNvSpPr>
            <p:nvPr/>
          </p:nvSpPr>
          <p:spPr>
            <a:xfrm>
              <a:off x="38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1" name="任意多边形 5144"/>
            <p:cNvSpPr>
              <a:spLocks noEditPoints="1"/>
            </p:cNvSpPr>
            <p:nvPr/>
          </p:nvSpPr>
          <p:spPr>
            <a:xfrm>
              <a:off x="38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2" name="任意多边形 5145"/>
            <p:cNvSpPr>
              <a:spLocks noEditPoints="1"/>
            </p:cNvSpPr>
            <p:nvPr/>
          </p:nvSpPr>
          <p:spPr>
            <a:xfrm>
              <a:off x="38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3" name="任意多边形 5146"/>
            <p:cNvSpPr>
              <a:spLocks noEditPoints="1"/>
            </p:cNvSpPr>
            <p:nvPr/>
          </p:nvSpPr>
          <p:spPr>
            <a:xfrm>
              <a:off x="38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4" name="任意多边形 5147"/>
            <p:cNvSpPr>
              <a:spLocks noEditPoints="1"/>
            </p:cNvSpPr>
            <p:nvPr/>
          </p:nvSpPr>
          <p:spPr>
            <a:xfrm>
              <a:off x="38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5" name="矩形 5148"/>
            <p:cNvSpPr/>
            <p:nvPr/>
          </p:nvSpPr>
          <p:spPr>
            <a:xfrm>
              <a:off x="384"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26" name="矩形 5149"/>
            <p:cNvSpPr/>
            <p:nvPr/>
          </p:nvSpPr>
          <p:spPr>
            <a:xfrm>
              <a:off x="829"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27" name="任意多边形 5150"/>
            <p:cNvSpPr>
              <a:spLocks noEditPoints="1"/>
            </p:cNvSpPr>
            <p:nvPr/>
          </p:nvSpPr>
          <p:spPr>
            <a:xfrm>
              <a:off x="82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8" name="任意多边形 5151"/>
            <p:cNvSpPr>
              <a:spLocks noEditPoints="1"/>
            </p:cNvSpPr>
            <p:nvPr/>
          </p:nvSpPr>
          <p:spPr>
            <a:xfrm>
              <a:off x="82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29" name="任意多边形 5152"/>
            <p:cNvSpPr>
              <a:spLocks noEditPoints="1"/>
            </p:cNvSpPr>
            <p:nvPr/>
          </p:nvSpPr>
          <p:spPr>
            <a:xfrm>
              <a:off x="82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0" name="任意多边形 5153"/>
            <p:cNvSpPr>
              <a:spLocks noEditPoints="1"/>
            </p:cNvSpPr>
            <p:nvPr/>
          </p:nvSpPr>
          <p:spPr>
            <a:xfrm>
              <a:off x="82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1" name="任意多边形 5154"/>
            <p:cNvSpPr>
              <a:spLocks noEditPoints="1"/>
            </p:cNvSpPr>
            <p:nvPr/>
          </p:nvSpPr>
          <p:spPr>
            <a:xfrm>
              <a:off x="82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2" name="任意多边形 5155"/>
            <p:cNvSpPr>
              <a:spLocks noEditPoints="1"/>
            </p:cNvSpPr>
            <p:nvPr/>
          </p:nvSpPr>
          <p:spPr>
            <a:xfrm>
              <a:off x="82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3" name="任意多边形 5156"/>
            <p:cNvSpPr>
              <a:spLocks noEditPoints="1"/>
            </p:cNvSpPr>
            <p:nvPr/>
          </p:nvSpPr>
          <p:spPr>
            <a:xfrm>
              <a:off x="82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4" name="任意多边形 5157"/>
            <p:cNvSpPr>
              <a:spLocks noEditPoints="1"/>
            </p:cNvSpPr>
            <p:nvPr/>
          </p:nvSpPr>
          <p:spPr>
            <a:xfrm>
              <a:off x="82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5" name="任意多边形 5158"/>
            <p:cNvSpPr>
              <a:spLocks noEditPoints="1"/>
            </p:cNvSpPr>
            <p:nvPr/>
          </p:nvSpPr>
          <p:spPr>
            <a:xfrm>
              <a:off x="82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6" name="任意多边形 5159"/>
            <p:cNvSpPr>
              <a:spLocks noEditPoints="1"/>
            </p:cNvSpPr>
            <p:nvPr/>
          </p:nvSpPr>
          <p:spPr>
            <a:xfrm>
              <a:off x="82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37" name="矩形 5160"/>
            <p:cNvSpPr/>
            <p:nvPr/>
          </p:nvSpPr>
          <p:spPr>
            <a:xfrm>
              <a:off x="829"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38" name="矩形 5161"/>
            <p:cNvSpPr/>
            <p:nvPr/>
          </p:nvSpPr>
          <p:spPr>
            <a:xfrm>
              <a:off x="1279"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39" name="任意多边形 5162"/>
            <p:cNvSpPr>
              <a:spLocks noEditPoints="1"/>
            </p:cNvSpPr>
            <p:nvPr/>
          </p:nvSpPr>
          <p:spPr>
            <a:xfrm>
              <a:off x="127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0" name="任意多边形 5163"/>
            <p:cNvSpPr>
              <a:spLocks noEditPoints="1"/>
            </p:cNvSpPr>
            <p:nvPr/>
          </p:nvSpPr>
          <p:spPr>
            <a:xfrm>
              <a:off x="127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1" name="任意多边形 5164"/>
            <p:cNvSpPr>
              <a:spLocks noEditPoints="1"/>
            </p:cNvSpPr>
            <p:nvPr/>
          </p:nvSpPr>
          <p:spPr>
            <a:xfrm>
              <a:off x="127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2" name="任意多边形 5165"/>
            <p:cNvSpPr>
              <a:spLocks noEditPoints="1"/>
            </p:cNvSpPr>
            <p:nvPr/>
          </p:nvSpPr>
          <p:spPr>
            <a:xfrm>
              <a:off x="127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3" name="任意多边形 5166"/>
            <p:cNvSpPr>
              <a:spLocks noEditPoints="1"/>
            </p:cNvSpPr>
            <p:nvPr/>
          </p:nvSpPr>
          <p:spPr>
            <a:xfrm>
              <a:off x="127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4" name="任意多边形 5167"/>
            <p:cNvSpPr>
              <a:spLocks noEditPoints="1"/>
            </p:cNvSpPr>
            <p:nvPr/>
          </p:nvSpPr>
          <p:spPr>
            <a:xfrm>
              <a:off x="127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5" name="任意多边形 5168"/>
            <p:cNvSpPr>
              <a:spLocks noEditPoints="1"/>
            </p:cNvSpPr>
            <p:nvPr/>
          </p:nvSpPr>
          <p:spPr>
            <a:xfrm>
              <a:off x="127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6" name="任意多边形 5169"/>
            <p:cNvSpPr>
              <a:spLocks noEditPoints="1"/>
            </p:cNvSpPr>
            <p:nvPr/>
          </p:nvSpPr>
          <p:spPr>
            <a:xfrm>
              <a:off x="127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7" name="任意多边形 5170"/>
            <p:cNvSpPr>
              <a:spLocks noEditPoints="1"/>
            </p:cNvSpPr>
            <p:nvPr/>
          </p:nvSpPr>
          <p:spPr>
            <a:xfrm>
              <a:off x="127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8" name="任意多边形 5171"/>
            <p:cNvSpPr>
              <a:spLocks noEditPoints="1"/>
            </p:cNvSpPr>
            <p:nvPr/>
          </p:nvSpPr>
          <p:spPr>
            <a:xfrm>
              <a:off x="127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49" name="矩形 5172"/>
            <p:cNvSpPr/>
            <p:nvPr/>
          </p:nvSpPr>
          <p:spPr>
            <a:xfrm>
              <a:off x="1279"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50" name="矩形 5173"/>
            <p:cNvSpPr/>
            <p:nvPr/>
          </p:nvSpPr>
          <p:spPr>
            <a:xfrm>
              <a:off x="1724"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51" name="任意多边形 5174"/>
            <p:cNvSpPr>
              <a:spLocks noEditPoints="1"/>
            </p:cNvSpPr>
            <p:nvPr/>
          </p:nvSpPr>
          <p:spPr>
            <a:xfrm>
              <a:off x="172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2" name="任意多边形 5175"/>
            <p:cNvSpPr>
              <a:spLocks noEditPoints="1"/>
            </p:cNvSpPr>
            <p:nvPr/>
          </p:nvSpPr>
          <p:spPr>
            <a:xfrm>
              <a:off x="172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3" name="任意多边形 5176"/>
            <p:cNvSpPr>
              <a:spLocks noEditPoints="1"/>
            </p:cNvSpPr>
            <p:nvPr/>
          </p:nvSpPr>
          <p:spPr>
            <a:xfrm>
              <a:off x="172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4" name="任意多边形 5177"/>
            <p:cNvSpPr>
              <a:spLocks noEditPoints="1"/>
            </p:cNvSpPr>
            <p:nvPr/>
          </p:nvSpPr>
          <p:spPr>
            <a:xfrm>
              <a:off x="172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5" name="任意多边形 5178"/>
            <p:cNvSpPr>
              <a:spLocks noEditPoints="1"/>
            </p:cNvSpPr>
            <p:nvPr/>
          </p:nvSpPr>
          <p:spPr>
            <a:xfrm>
              <a:off x="172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6" name="任意多边形 5179"/>
            <p:cNvSpPr>
              <a:spLocks noEditPoints="1"/>
            </p:cNvSpPr>
            <p:nvPr/>
          </p:nvSpPr>
          <p:spPr>
            <a:xfrm>
              <a:off x="172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7" name="任意多边形 5180"/>
            <p:cNvSpPr>
              <a:spLocks noEditPoints="1"/>
            </p:cNvSpPr>
            <p:nvPr/>
          </p:nvSpPr>
          <p:spPr>
            <a:xfrm>
              <a:off x="172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8" name="任意多边形 5181"/>
            <p:cNvSpPr>
              <a:spLocks noEditPoints="1"/>
            </p:cNvSpPr>
            <p:nvPr/>
          </p:nvSpPr>
          <p:spPr>
            <a:xfrm>
              <a:off x="172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59" name="任意多边形 5182"/>
            <p:cNvSpPr>
              <a:spLocks noEditPoints="1"/>
            </p:cNvSpPr>
            <p:nvPr/>
          </p:nvSpPr>
          <p:spPr>
            <a:xfrm>
              <a:off x="172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0" name="任意多边形 5183"/>
            <p:cNvSpPr>
              <a:spLocks noEditPoints="1"/>
            </p:cNvSpPr>
            <p:nvPr/>
          </p:nvSpPr>
          <p:spPr>
            <a:xfrm>
              <a:off x="172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1" name="矩形 5184"/>
            <p:cNvSpPr/>
            <p:nvPr/>
          </p:nvSpPr>
          <p:spPr>
            <a:xfrm>
              <a:off x="1724"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62" name="矩形 5185"/>
            <p:cNvSpPr/>
            <p:nvPr/>
          </p:nvSpPr>
          <p:spPr>
            <a:xfrm>
              <a:off x="2169" y="23"/>
              <a:ext cx="21"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63" name="任意多边形 5186"/>
            <p:cNvSpPr>
              <a:spLocks noEditPoints="1"/>
            </p:cNvSpPr>
            <p:nvPr/>
          </p:nvSpPr>
          <p:spPr>
            <a:xfrm>
              <a:off x="216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4" name="任意多边形 5187"/>
            <p:cNvSpPr>
              <a:spLocks noEditPoints="1"/>
            </p:cNvSpPr>
            <p:nvPr/>
          </p:nvSpPr>
          <p:spPr>
            <a:xfrm>
              <a:off x="216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5" name="任意多边形 5188"/>
            <p:cNvSpPr>
              <a:spLocks noEditPoints="1"/>
            </p:cNvSpPr>
            <p:nvPr/>
          </p:nvSpPr>
          <p:spPr>
            <a:xfrm>
              <a:off x="216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6" name="任意多边形 5189"/>
            <p:cNvSpPr>
              <a:spLocks noEditPoints="1"/>
            </p:cNvSpPr>
            <p:nvPr/>
          </p:nvSpPr>
          <p:spPr>
            <a:xfrm>
              <a:off x="216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7" name="任意多边形 5190"/>
            <p:cNvSpPr>
              <a:spLocks noEditPoints="1"/>
            </p:cNvSpPr>
            <p:nvPr/>
          </p:nvSpPr>
          <p:spPr>
            <a:xfrm>
              <a:off x="216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8" name="任意多边形 5191"/>
            <p:cNvSpPr>
              <a:spLocks noEditPoints="1"/>
            </p:cNvSpPr>
            <p:nvPr/>
          </p:nvSpPr>
          <p:spPr>
            <a:xfrm>
              <a:off x="216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69" name="任意多边形 5192"/>
            <p:cNvSpPr>
              <a:spLocks noEditPoints="1"/>
            </p:cNvSpPr>
            <p:nvPr/>
          </p:nvSpPr>
          <p:spPr>
            <a:xfrm>
              <a:off x="216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0" name="任意多边形 5193"/>
            <p:cNvSpPr>
              <a:spLocks noEditPoints="1"/>
            </p:cNvSpPr>
            <p:nvPr/>
          </p:nvSpPr>
          <p:spPr>
            <a:xfrm>
              <a:off x="216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1" name="任意多边形 5194"/>
            <p:cNvSpPr>
              <a:spLocks noEditPoints="1"/>
            </p:cNvSpPr>
            <p:nvPr/>
          </p:nvSpPr>
          <p:spPr>
            <a:xfrm>
              <a:off x="216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2" name="任意多边形 5195"/>
            <p:cNvSpPr>
              <a:spLocks noEditPoints="1"/>
            </p:cNvSpPr>
            <p:nvPr/>
          </p:nvSpPr>
          <p:spPr>
            <a:xfrm>
              <a:off x="216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3" name="矩形 5196"/>
            <p:cNvSpPr/>
            <p:nvPr/>
          </p:nvSpPr>
          <p:spPr>
            <a:xfrm>
              <a:off x="2169" y="4269"/>
              <a:ext cx="21"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74" name="矩形 5197"/>
            <p:cNvSpPr/>
            <p:nvPr/>
          </p:nvSpPr>
          <p:spPr>
            <a:xfrm>
              <a:off x="262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75" name="任意多边形 5198"/>
            <p:cNvSpPr>
              <a:spLocks noEditPoints="1"/>
            </p:cNvSpPr>
            <p:nvPr/>
          </p:nvSpPr>
          <p:spPr>
            <a:xfrm>
              <a:off x="262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6" name="任意多边形 5199"/>
            <p:cNvSpPr>
              <a:spLocks noEditPoints="1"/>
            </p:cNvSpPr>
            <p:nvPr/>
          </p:nvSpPr>
          <p:spPr>
            <a:xfrm>
              <a:off x="262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7" name="任意多边形 5200"/>
            <p:cNvSpPr>
              <a:spLocks noEditPoints="1"/>
            </p:cNvSpPr>
            <p:nvPr/>
          </p:nvSpPr>
          <p:spPr>
            <a:xfrm>
              <a:off x="262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8" name="任意多边形 5201"/>
            <p:cNvSpPr>
              <a:spLocks noEditPoints="1"/>
            </p:cNvSpPr>
            <p:nvPr/>
          </p:nvSpPr>
          <p:spPr>
            <a:xfrm>
              <a:off x="262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79" name="任意多边形 5202"/>
            <p:cNvSpPr>
              <a:spLocks noEditPoints="1"/>
            </p:cNvSpPr>
            <p:nvPr/>
          </p:nvSpPr>
          <p:spPr>
            <a:xfrm>
              <a:off x="262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0" name="任意多边形 5203"/>
            <p:cNvSpPr>
              <a:spLocks noEditPoints="1"/>
            </p:cNvSpPr>
            <p:nvPr/>
          </p:nvSpPr>
          <p:spPr>
            <a:xfrm>
              <a:off x="262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1" name="任意多边形 5204"/>
            <p:cNvSpPr>
              <a:spLocks noEditPoints="1"/>
            </p:cNvSpPr>
            <p:nvPr/>
          </p:nvSpPr>
          <p:spPr>
            <a:xfrm>
              <a:off x="262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2" name="任意多边形 5205"/>
            <p:cNvSpPr>
              <a:spLocks noEditPoints="1"/>
            </p:cNvSpPr>
            <p:nvPr/>
          </p:nvSpPr>
          <p:spPr>
            <a:xfrm>
              <a:off x="262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3" name="任意多边形 5206"/>
            <p:cNvSpPr>
              <a:spLocks noEditPoints="1"/>
            </p:cNvSpPr>
            <p:nvPr/>
          </p:nvSpPr>
          <p:spPr>
            <a:xfrm>
              <a:off x="262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4" name="任意多边形 5207"/>
            <p:cNvSpPr>
              <a:spLocks noEditPoints="1"/>
            </p:cNvSpPr>
            <p:nvPr/>
          </p:nvSpPr>
          <p:spPr>
            <a:xfrm>
              <a:off x="262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5" name="矩形 5208"/>
            <p:cNvSpPr/>
            <p:nvPr/>
          </p:nvSpPr>
          <p:spPr>
            <a:xfrm>
              <a:off x="262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86" name="矩形 5209"/>
            <p:cNvSpPr/>
            <p:nvPr/>
          </p:nvSpPr>
          <p:spPr>
            <a:xfrm>
              <a:off x="3065"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87" name="任意多边形 5210"/>
            <p:cNvSpPr>
              <a:spLocks noEditPoints="1"/>
            </p:cNvSpPr>
            <p:nvPr/>
          </p:nvSpPr>
          <p:spPr>
            <a:xfrm>
              <a:off x="306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8" name="任意多边形 5211"/>
            <p:cNvSpPr>
              <a:spLocks noEditPoints="1"/>
            </p:cNvSpPr>
            <p:nvPr/>
          </p:nvSpPr>
          <p:spPr>
            <a:xfrm>
              <a:off x="306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89" name="任意多边形 5212"/>
            <p:cNvSpPr>
              <a:spLocks noEditPoints="1"/>
            </p:cNvSpPr>
            <p:nvPr/>
          </p:nvSpPr>
          <p:spPr>
            <a:xfrm>
              <a:off x="306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0" name="任意多边形 5213"/>
            <p:cNvSpPr>
              <a:spLocks noEditPoints="1"/>
            </p:cNvSpPr>
            <p:nvPr/>
          </p:nvSpPr>
          <p:spPr>
            <a:xfrm>
              <a:off x="306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1" name="任意多边形 5214"/>
            <p:cNvSpPr>
              <a:spLocks noEditPoints="1"/>
            </p:cNvSpPr>
            <p:nvPr/>
          </p:nvSpPr>
          <p:spPr>
            <a:xfrm>
              <a:off x="306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2" name="任意多边形 5215"/>
            <p:cNvSpPr>
              <a:spLocks noEditPoints="1"/>
            </p:cNvSpPr>
            <p:nvPr/>
          </p:nvSpPr>
          <p:spPr>
            <a:xfrm>
              <a:off x="306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3" name="任意多边形 5216"/>
            <p:cNvSpPr>
              <a:spLocks noEditPoints="1"/>
            </p:cNvSpPr>
            <p:nvPr/>
          </p:nvSpPr>
          <p:spPr>
            <a:xfrm>
              <a:off x="306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4" name="任意多边形 5217"/>
            <p:cNvSpPr>
              <a:spLocks noEditPoints="1"/>
            </p:cNvSpPr>
            <p:nvPr/>
          </p:nvSpPr>
          <p:spPr>
            <a:xfrm>
              <a:off x="306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5" name="任意多边形 5218"/>
            <p:cNvSpPr>
              <a:spLocks noEditPoints="1"/>
            </p:cNvSpPr>
            <p:nvPr/>
          </p:nvSpPr>
          <p:spPr>
            <a:xfrm>
              <a:off x="306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6" name="任意多边形 5219"/>
            <p:cNvSpPr>
              <a:spLocks noEditPoints="1"/>
            </p:cNvSpPr>
            <p:nvPr/>
          </p:nvSpPr>
          <p:spPr>
            <a:xfrm>
              <a:off x="306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197" name="矩形 5220"/>
            <p:cNvSpPr/>
            <p:nvPr/>
          </p:nvSpPr>
          <p:spPr>
            <a:xfrm>
              <a:off x="3065"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98" name="矩形 5221"/>
            <p:cNvSpPr/>
            <p:nvPr/>
          </p:nvSpPr>
          <p:spPr>
            <a:xfrm>
              <a:off x="351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199" name="任意多边形 5222"/>
            <p:cNvSpPr>
              <a:spLocks noEditPoints="1"/>
            </p:cNvSpPr>
            <p:nvPr/>
          </p:nvSpPr>
          <p:spPr>
            <a:xfrm>
              <a:off x="351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0" name="任意多边形 5223"/>
            <p:cNvSpPr>
              <a:spLocks noEditPoints="1"/>
            </p:cNvSpPr>
            <p:nvPr/>
          </p:nvSpPr>
          <p:spPr>
            <a:xfrm>
              <a:off x="351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1" name="任意多边形 5224"/>
            <p:cNvSpPr>
              <a:spLocks noEditPoints="1"/>
            </p:cNvSpPr>
            <p:nvPr/>
          </p:nvSpPr>
          <p:spPr>
            <a:xfrm>
              <a:off x="351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2" name="任意多边形 5225"/>
            <p:cNvSpPr>
              <a:spLocks noEditPoints="1"/>
            </p:cNvSpPr>
            <p:nvPr/>
          </p:nvSpPr>
          <p:spPr>
            <a:xfrm>
              <a:off x="351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3" name="任意多边形 5226"/>
            <p:cNvSpPr>
              <a:spLocks noEditPoints="1"/>
            </p:cNvSpPr>
            <p:nvPr/>
          </p:nvSpPr>
          <p:spPr>
            <a:xfrm>
              <a:off x="351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4" name="任意多边形 5227"/>
            <p:cNvSpPr>
              <a:spLocks noEditPoints="1"/>
            </p:cNvSpPr>
            <p:nvPr/>
          </p:nvSpPr>
          <p:spPr>
            <a:xfrm>
              <a:off x="351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5" name="任意多边形 5228"/>
            <p:cNvSpPr>
              <a:spLocks noEditPoints="1"/>
            </p:cNvSpPr>
            <p:nvPr/>
          </p:nvSpPr>
          <p:spPr>
            <a:xfrm>
              <a:off x="351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6" name="任意多边形 5229"/>
            <p:cNvSpPr>
              <a:spLocks noEditPoints="1"/>
            </p:cNvSpPr>
            <p:nvPr/>
          </p:nvSpPr>
          <p:spPr>
            <a:xfrm>
              <a:off x="351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7" name="任意多边形 5230"/>
            <p:cNvSpPr>
              <a:spLocks noEditPoints="1"/>
            </p:cNvSpPr>
            <p:nvPr/>
          </p:nvSpPr>
          <p:spPr>
            <a:xfrm>
              <a:off x="351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8" name="任意多边形 5231"/>
            <p:cNvSpPr>
              <a:spLocks noEditPoints="1"/>
            </p:cNvSpPr>
            <p:nvPr/>
          </p:nvSpPr>
          <p:spPr>
            <a:xfrm>
              <a:off x="351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09" name="矩形 5232"/>
            <p:cNvSpPr/>
            <p:nvPr/>
          </p:nvSpPr>
          <p:spPr>
            <a:xfrm>
              <a:off x="351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10" name="矩形 5233"/>
            <p:cNvSpPr/>
            <p:nvPr/>
          </p:nvSpPr>
          <p:spPr>
            <a:xfrm>
              <a:off x="396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11" name="任意多边形 5234"/>
            <p:cNvSpPr>
              <a:spLocks noEditPoints="1"/>
            </p:cNvSpPr>
            <p:nvPr/>
          </p:nvSpPr>
          <p:spPr>
            <a:xfrm>
              <a:off x="396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2" name="任意多边形 5235"/>
            <p:cNvSpPr>
              <a:spLocks noEditPoints="1"/>
            </p:cNvSpPr>
            <p:nvPr/>
          </p:nvSpPr>
          <p:spPr>
            <a:xfrm>
              <a:off x="396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3" name="任意多边形 5236"/>
            <p:cNvSpPr>
              <a:spLocks noEditPoints="1"/>
            </p:cNvSpPr>
            <p:nvPr/>
          </p:nvSpPr>
          <p:spPr>
            <a:xfrm>
              <a:off x="396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4" name="任意多边形 5237"/>
            <p:cNvSpPr>
              <a:spLocks noEditPoints="1"/>
            </p:cNvSpPr>
            <p:nvPr/>
          </p:nvSpPr>
          <p:spPr>
            <a:xfrm>
              <a:off x="396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5" name="任意多边形 5238"/>
            <p:cNvSpPr>
              <a:spLocks noEditPoints="1"/>
            </p:cNvSpPr>
            <p:nvPr/>
          </p:nvSpPr>
          <p:spPr>
            <a:xfrm>
              <a:off x="396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6" name="任意多边形 5239"/>
            <p:cNvSpPr>
              <a:spLocks noEditPoints="1"/>
            </p:cNvSpPr>
            <p:nvPr/>
          </p:nvSpPr>
          <p:spPr>
            <a:xfrm>
              <a:off x="396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7" name="任意多边形 5240"/>
            <p:cNvSpPr>
              <a:spLocks noEditPoints="1"/>
            </p:cNvSpPr>
            <p:nvPr/>
          </p:nvSpPr>
          <p:spPr>
            <a:xfrm>
              <a:off x="396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8" name="任意多边形 5241"/>
            <p:cNvSpPr>
              <a:spLocks noEditPoints="1"/>
            </p:cNvSpPr>
            <p:nvPr/>
          </p:nvSpPr>
          <p:spPr>
            <a:xfrm>
              <a:off x="396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19" name="任意多边形 5242"/>
            <p:cNvSpPr>
              <a:spLocks noEditPoints="1"/>
            </p:cNvSpPr>
            <p:nvPr/>
          </p:nvSpPr>
          <p:spPr>
            <a:xfrm>
              <a:off x="396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0" name="任意多边形 5243"/>
            <p:cNvSpPr>
              <a:spLocks noEditPoints="1"/>
            </p:cNvSpPr>
            <p:nvPr/>
          </p:nvSpPr>
          <p:spPr>
            <a:xfrm>
              <a:off x="396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1" name="矩形 5244"/>
            <p:cNvSpPr/>
            <p:nvPr/>
          </p:nvSpPr>
          <p:spPr>
            <a:xfrm>
              <a:off x="396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22" name="矩形 5245"/>
            <p:cNvSpPr/>
            <p:nvPr/>
          </p:nvSpPr>
          <p:spPr>
            <a:xfrm>
              <a:off x="4405"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23" name="任意多边形 5246"/>
            <p:cNvSpPr>
              <a:spLocks noEditPoints="1"/>
            </p:cNvSpPr>
            <p:nvPr/>
          </p:nvSpPr>
          <p:spPr>
            <a:xfrm>
              <a:off x="440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4" name="任意多边形 5247"/>
            <p:cNvSpPr>
              <a:spLocks noEditPoints="1"/>
            </p:cNvSpPr>
            <p:nvPr/>
          </p:nvSpPr>
          <p:spPr>
            <a:xfrm>
              <a:off x="440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5" name="任意多边形 5248"/>
            <p:cNvSpPr>
              <a:spLocks noEditPoints="1"/>
            </p:cNvSpPr>
            <p:nvPr/>
          </p:nvSpPr>
          <p:spPr>
            <a:xfrm>
              <a:off x="440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6" name="任意多边形 5249"/>
            <p:cNvSpPr>
              <a:spLocks noEditPoints="1"/>
            </p:cNvSpPr>
            <p:nvPr/>
          </p:nvSpPr>
          <p:spPr>
            <a:xfrm>
              <a:off x="440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7" name="任意多边形 5250"/>
            <p:cNvSpPr>
              <a:spLocks noEditPoints="1"/>
            </p:cNvSpPr>
            <p:nvPr/>
          </p:nvSpPr>
          <p:spPr>
            <a:xfrm>
              <a:off x="440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8" name="任意多边形 5251"/>
            <p:cNvSpPr>
              <a:spLocks noEditPoints="1"/>
            </p:cNvSpPr>
            <p:nvPr/>
          </p:nvSpPr>
          <p:spPr>
            <a:xfrm>
              <a:off x="440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29" name="任意多边形 5252"/>
            <p:cNvSpPr>
              <a:spLocks noEditPoints="1"/>
            </p:cNvSpPr>
            <p:nvPr/>
          </p:nvSpPr>
          <p:spPr>
            <a:xfrm>
              <a:off x="440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0" name="任意多边形 5253"/>
            <p:cNvSpPr>
              <a:spLocks noEditPoints="1"/>
            </p:cNvSpPr>
            <p:nvPr/>
          </p:nvSpPr>
          <p:spPr>
            <a:xfrm>
              <a:off x="440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1" name="任意多边形 5254"/>
            <p:cNvSpPr>
              <a:spLocks noEditPoints="1"/>
            </p:cNvSpPr>
            <p:nvPr/>
          </p:nvSpPr>
          <p:spPr>
            <a:xfrm>
              <a:off x="440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2" name="任意多边形 5255"/>
            <p:cNvSpPr>
              <a:spLocks noEditPoints="1"/>
            </p:cNvSpPr>
            <p:nvPr/>
          </p:nvSpPr>
          <p:spPr>
            <a:xfrm>
              <a:off x="440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3" name="矩形 5256"/>
            <p:cNvSpPr/>
            <p:nvPr/>
          </p:nvSpPr>
          <p:spPr>
            <a:xfrm>
              <a:off x="4405"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34" name="矩形 5257"/>
            <p:cNvSpPr/>
            <p:nvPr/>
          </p:nvSpPr>
          <p:spPr>
            <a:xfrm>
              <a:off x="485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35" name="任意多边形 5258"/>
            <p:cNvSpPr>
              <a:spLocks noEditPoints="1"/>
            </p:cNvSpPr>
            <p:nvPr/>
          </p:nvSpPr>
          <p:spPr>
            <a:xfrm>
              <a:off x="485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6" name="任意多边形 5259"/>
            <p:cNvSpPr>
              <a:spLocks noEditPoints="1"/>
            </p:cNvSpPr>
            <p:nvPr/>
          </p:nvSpPr>
          <p:spPr>
            <a:xfrm>
              <a:off x="485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7" name="任意多边形 5260"/>
            <p:cNvSpPr>
              <a:spLocks noEditPoints="1"/>
            </p:cNvSpPr>
            <p:nvPr/>
          </p:nvSpPr>
          <p:spPr>
            <a:xfrm>
              <a:off x="485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8" name="任意多边形 5261"/>
            <p:cNvSpPr>
              <a:spLocks noEditPoints="1"/>
            </p:cNvSpPr>
            <p:nvPr/>
          </p:nvSpPr>
          <p:spPr>
            <a:xfrm>
              <a:off x="485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39" name="任意多边形 5262"/>
            <p:cNvSpPr>
              <a:spLocks noEditPoints="1"/>
            </p:cNvSpPr>
            <p:nvPr/>
          </p:nvSpPr>
          <p:spPr>
            <a:xfrm>
              <a:off x="485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0" name="任意多边形 5263"/>
            <p:cNvSpPr>
              <a:spLocks noEditPoints="1"/>
            </p:cNvSpPr>
            <p:nvPr/>
          </p:nvSpPr>
          <p:spPr>
            <a:xfrm>
              <a:off x="485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1" name="任意多边形 5264"/>
            <p:cNvSpPr>
              <a:spLocks noEditPoints="1"/>
            </p:cNvSpPr>
            <p:nvPr/>
          </p:nvSpPr>
          <p:spPr>
            <a:xfrm>
              <a:off x="485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2" name="任意多边形 5265"/>
            <p:cNvSpPr>
              <a:spLocks noEditPoints="1"/>
            </p:cNvSpPr>
            <p:nvPr/>
          </p:nvSpPr>
          <p:spPr>
            <a:xfrm>
              <a:off x="485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3" name="任意多边形 5266"/>
            <p:cNvSpPr>
              <a:spLocks noEditPoints="1"/>
            </p:cNvSpPr>
            <p:nvPr/>
          </p:nvSpPr>
          <p:spPr>
            <a:xfrm>
              <a:off x="485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4" name="任意多边形 5267"/>
            <p:cNvSpPr>
              <a:spLocks noEditPoints="1"/>
            </p:cNvSpPr>
            <p:nvPr/>
          </p:nvSpPr>
          <p:spPr>
            <a:xfrm>
              <a:off x="485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5" name="矩形 5268"/>
            <p:cNvSpPr/>
            <p:nvPr/>
          </p:nvSpPr>
          <p:spPr>
            <a:xfrm>
              <a:off x="485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46" name="矩形 5269"/>
            <p:cNvSpPr/>
            <p:nvPr/>
          </p:nvSpPr>
          <p:spPr>
            <a:xfrm>
              <a:off x="5300" y="23"/>
              <a:ext cx="20" cy="10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47" name="任意多边形 5270"/>
            <p:cNvSpPr>
              <a:spLocks noEditPoints="1"/>
            </p:cNvSpPr>
            <p:nvPr/>
          </p:nvSpPr>
          <p:spPr>
            <a:xfrm>
              <a:off x="530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8" name="任意多边形 5271"/>
            <p:cNvSpPr>
              <a:spLocks noEditPoints="1"/>
            </p:cNvSpPr>
            <p:nvPr/>
          </p:nvSpPr>
          <p:spPr>
            <a:xfrm>
              <a:off x="530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49" name="任意多边形 5272"/>
            <p:cNvSpPr>
              <a:spLocks noEditPoints="1"/>
            </p:cNvSpPr>
            <p:nvPr/>
          </p:nvSpPr>
          <p:spPr>
            <a:xfrm>
              <a:off x="530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0" name="任意多边形 5273"/>
            <p:cNvSpPr>
              <a:spLocks noEditPoints="1"/>
            </p:cNvSpPr>
            <p:nvPr/>
          </p:nvSpPr>
          <p:spPr>
            <a:xfrm>
              <a:off x="530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1" name="任意多边形 5274"/>
            <p:cNvSpPr>
              <a:spLocks noEditPoints="1"/>
            </p:cNvSpPr>
            <p:nvPr/>
          </p:nvSpPr>
          <p:spPr>
            <a:xfrm>
              <a:off x="530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2" name="任意多边形 5275"/>
            <p:cNvSpPr>
              <a:spLocks noEditPoints="1"/>
            </p:cNvSpPr>
            <p:nvPr/>
          </p:nvSpPr>
          <p:spPr>
            <a:xfrm>
              <a:off x="530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3" name="任意多边形 5276"/>
            <p:cNvSpPr>
              <a:spLocks noEditPoints="1"/>
            </p:cNvSpPr>
            <p:nvPr/>
          </p:nvSpPr>
          <p:spPr>
            <a:xfrm>
              <a:off x="530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4" name="任意多边形 5277"/>
            <p:cNvSpPr>
              <a:spLocks noEditPoints="1"/>
            </p:cNvSpPr>
            <p:nvPr/>
          </p:nvSpPr>
          <p:spPr>
            <a:xfrm>
              <a:off x="530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5" name="任意多边形 5278"/>
            <p:cNvSpPr>
              <a:spLocks noEditPoints="1"/>
            </p:cNvSpPr>
            <p:nvPr/>
          </p:nvSpPr>
          <p:spPr>
            <a:xfrm>
              <a:off x="530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6" name="任意多边形 5279"/>
            <p:cNvSpPr>
              <a:spLocks noEditPoints="1"/>
            </p:cNvSpPr>
            <p:nvPr/>
          </p:nvSpPr>
          <p:spPr>
            <a:xfrm>
              <a:off x="530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4257" name="矩形 5280"/>
            <p:cNvSpPr/>
            <p:nvPr/>
          </p:nvSpPr>
          <p:spPr>
            <a:xfrm>
              <a:off x="5300" y="4269"/>
              <a:ext cx="20" cy="51"/>
            </a:xfrm>
            <a:prstGeom prst="rect">
              <a:avLst/>
            </a:prstGeom>
            <a:solidFill>
              <a:schemeClr val="bg2">
                <a:alpha val="50000"/>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4258" name="任意多边形 5281"/>
            <p:cNvSpPr/>
            <p:nvPr/>
          </p:nvSpPr>
          <p:spPr>
            <a:xfrm>
              <a:off x="349" y="3304"/>
              <a:ext cx="20" cy="10"/>
            </a:xfrm>
            <a:custGeom>
              <a:avLst/>
              <a:gdLst/>
              <a:ahLst/>
              <a:cxnLst/>
              <a:pathLst>
                <a:path w="4" h="2">
                  <a:moveTo>
                    <a:pt x="0" y="1"/>
                  </a:moveTo>
                  <a:cubicBezTo>
                    <a:pt x="1" y="2"/>
                    <a:pt x="4" y="0"/>
                    <a:pt x="0" y="1"/>
                  </a:cubicBezTo>
                  <a:close/>
                </a:path>
              </a:pathLst>
            </a:custGeom>
            <a:solidFill>
              <a:schemeClr val="bg2">
                <a:alpha val="50000"/>
              </a:schemeClr>
            </a:solidFill>
            <a:ln w="0">
              <a:noFill/>
            </a:ln>
          </p:spPr>
          <p:txBody>
            <a:bodyPr/>
            <a:p>
              <a:endParaRPr lang="zh-CN" altLang="en-US"/>
            </a:p>
          </p:txBody>
        </p:sp>
      </p:grpSp>
      <p:grpSp>
        <p:nvGrpSpPr>
          <p:cNvPr id="4259" name="组合 5287"/>
          <p:cNvGrpSpPr/>
          <p:nvPr/>
        </p:nvGrpSpPr>
        <p:grpSpPr>
          <a:xfrm>
            <a:off x="152400" y="4724400"/>
            <a:ext cx="1685925" cy="1557338"/>
            <a:chOff x="96" y="2784"/>
            <a:chExt cx="1062" cy="981"/>
          </a:xfrm>
        </p:grpSpPr>
        <p:sp>
          <p:nvSpPr>
            <p:cNvPr id="4260" name="任意多边形 5288"/>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ln>
          </p:spPr>
          <p:txBody>
            <a:bodyPr/>
            <a:p>
              <a:endParaRPr lang="zh-CN" altLang="en-US"/>
            </a:p>
          </p:txBody>
        </p:sp>
        <p:sp>
          <p:nvSpPr>
            <p:cNvPr id="4261" name="任意多边形 5289"/>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ln>
          </p:spPr>
          <p:txBody>
            <a:bodyPr/>
            <a:p>
              <a:endParaRPr lang="zh-CN" altLang="en-US"/>
            </a:p>
          </p:txBody>
        </p:sp>
        <p:sp>
          <p:nvSpPr>
            <p:cNvPr id="4262" name="任意多边形 5290"/>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folHlink"/>
            </a:solidFill>
            <a:ln w="0">
              <a:noFill/>
            </a:ln>
          </p:spPr>
          <p:txBody>
            <a:bodyPr/>
            <a:p>
              <a:endParaRPr lang="zh-CN" altLang="en-US"/>
            </a:p>
          </p:txBody>
        </p:sp>
        <p:sp>
          <p:nvSpPr>
            <p:cNvPr id="4263" name="任意多边形 5291"/>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ln>
          </p:spPr>
          <p:txBody>
            <a:bodyPr/>
            <a:p>
              <a:endParaRPr lang="zh-CN" altLang="en-US"/>
            </a:p>
          </p:txBody>
        </p:sp>
        <p:sp>
          <p:nvSpPr>
            <p:cNvPr id="4264" name="任意多边形 5292"/>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ln>
          </p:spPr>
          <p:txBody>
            <a:bodyPr/>
            <a:p>
              <a:endParaRPr lang="zh-CN" altLang="en-US"/>
            </a:p>
          </p:txBody>
        </p:sp>
        <p:sp>
          <p:nvSpPr>
            <p:cNvPr id="4265" name="任意多边形 5293"/>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ln>
          </p:spPr>
          <p:txBody>
            <a:bodyPr/>
            <a:p>
              <a:endParaRPr lang="zh-CN" altLang="en-US"/>
            </a:p>
          </p:txBody>
        </p:sp>
        <p:sp>
          <p:nvSpPr>
            <p:cNvPr id="4266" name="任意多边形 5294"/>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folHlink"/>
            </a:solidFill>
            <a:ln w="0">
              <a:noFill/>
            </a:ln>
          </p:spPr>
          <p:txBody>
            <a:bodyPr/>
            <a:p>
              <a:endParaRPr lang="zh-CN" altLang="en-US"/>
            </a:p>
          </p:txBody>
        </p:sp>
        <p:sp>
          <p:nvSpPr>
            <p:cNvPr id="4267" name="任意多边形 5295"/>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ln>
          </p:spPr>
          <p:txBody>
            <a:bodyPr/>
            <a:p>
              <a:endParaRPr lang="zh-CN" altLang="en-US"/>
            </a:p>
          </p:txBody>
        </p:sp>
        <p:sp>
          <p:nvSpPr>
            <p:cNvPr id="4268" name="任意多边形 5296"/>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ln>
          </p:spPr>
          <p:txBody>
            <a:bodyPr/>
            <a:p>
              <a:endParaRPr lang="zh-CN" altLang="en-US"/>
            </a:p>
          </p:txBody>
        </p:sp>
        <p:sp>
          <p:nvSpPr>
            <p:cNvPr id="4269" name="任意多边形 5297"/>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ln>
          </p:spPr>
          <p:txBody>
            <a:bodyPr/>
            <a:p>
              <a:endParaRPr lang="zh-CN" altLang="en-US"/>
            </a:p>
          </p:txBody>
        </p:sp>
        <p:sp>
          <p:nvSpPr>
            <p:cNvPr id="4270" name="任意多边形 5298"/>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ln>
          </p:spPr>
          <p:txBody>
            <a:bodyPr/>
            <a:p>
              <a:endParaRPr lang="zh-CN" altLang="en-US"/>
            </a:p>
          </p:txBody>
        </p:sp>
        <p:sp>
          <p:nvSpPr>
            <p:cNvPr id="4271" name="任意多边形 5299"/>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ln>
          </p:spPr>
          <p:txBody>
            <a:bodyPr/>
            <a:p>
              <a:endParaRPr lang="zh-CN" altLang="en-US"/>
            </a:p>
          </p:txBody>
        </p:sp>
        <p:sp>
          <p:nvSpPr>
            <p:cNvPr id="4272" name="任意多边形 5300"/>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ln>
          </p:spPr>
          <p:txBody>
            <a:bodyPr/>
            <a:p>
              <a:endParaRPr lang="zh-CN" altLang="en-US"/>
            </a:p>
          </p:txBody>
        </p:sp>
      </p:grpSp>
      <p:sp>
        <p:nvSpPr>
          <p:cNvPr id="5283" name="标题 5282"/>
          <p:cNvSpPr>
            <a:spLocks noGrp="1" noRot="1"/>
          </p:cNvSpPr>
          <p:nvPr>
            <p:ph type="ctrTitle"/>
          </p:nvPr>
        </p:nvSpPr>
        <p:spPr>
          <a:xfrm>
            <a:off x="685800" y="2057400"/>
            <a:ext cx="7772400" cy="1143000"/>
          </a:xfrm>
          <a:prstGeom prst="rect">
            <a:avLst/>
          </a:prstGeom>
          <a:noFill/>
          <a:ln w="9525">
            <a:noFill/>
          </a:ln>
        </p:spPr>
        <p:txBody>
          <a:bodyPr anchor="ctr"/>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5287" name="副标题 5286"/>
          <p:cNvSpPr>
            <a:spLocks noGrp="1" noRot="1"/>
          </p:cNvSpPr>
          <p:nvPr>
            <p:ph type="subTitle" idx="1"/>
          </p:nvPr>
        </p:nvSpPr>
        <p:spPr>
          <a:xfrm>
            <a:off x="1371600" y="3505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5284" name="日期占位符 5283"/>
          <p:cNvSpPr>
            <a:spLocks noGrp="1"/>
          </p:cNvSpPr>
          <p:nvPr>
            <p:ph type="dt" sz="half" idx="2"/>
          </p:nvPr>
        </p:nvSpPr>
        <p:spPr>
          <a:xfrm>
            <a:off x="301625" y="6248400"/>
            <a:ext cx="2289175" cy="476250"/>
          </a:xfrm>
          <a:prstGeom prst="rect">
            <a:avLst/>
          </a:prstGeom>
          <a:noFill/>
          <a:ln w="9525">
            <a:noFill/>
          </a:ln>
        </p:spPr>
        <p:txBody>
          <a:bodyPr anchor="t"/>
          <a:lstStyle>
            <a:lvl1pPr>
              <a:defRPr sz="1400"/>
            </a:lvl1pPr>
          </a:lstStyle>
          <a:p>
            <a:pPr fontAlgn="base"/>
            <a:endParaRPr lang="zh-CN" altLang="en-US" strike="noStrike" noProof="1" dirty="0">
              <a:latin typeface="Arial" panose="020B0604020202020204" pitchFamily="34" charset="0"/>
            </a:endParaRPr>
          </a:p>
        </p:txBody>
      </p:sp>
      <p:sp>
        <p:nvSpPr>
          <p:cNvPr id="5285" name="页脚占位符 5284"/>
          <p:cNvSpPr>
            <a:spLocks noGrp="1"/>
          </p:cNvSpPr>
          <p:nvPr>
            <p:ph type="ftr" sz="quarter" idx="3"/>
          </p:nvPr>
        </p:nvSpPr>
        <p:spPr>
          <a:xfrm>
            <a:off x="3124200" y="6248400"/>
            <a:ext cx="2895600" cy="476250"/>
          </a:xfrm>
          <a:prstGeom prst="rect">
            <a:avLst/>
          </a:prstGeom>
          <a:noFill/>
          <a:ln w="9525">
            <a:noFill/>
          </a:ln>
        </p:spPr>
        <p:txBody>
          <a:bodyPr anchor="t"/>
          <a:lstStyle>
            <a:lvl1pPr algn="ctr">
              <a:defRPr sz="1400"/>
            </a:lvl1pPr>
          </a:lstStyle>
          <a:p>
            <a:pPr fontAlgn="base"/>
            <a:endParaRPr lang="zh-CN" altLang="en-US" strike="noStrike" noProof="1" dirty="0">
              <a:latin typeface="Arial" panose="020B0604020202020204" pitchFamily="34" charset="0"/>
            </a:endParaRPr>
          </a:p>
        </p:txBody>
      </p:sp>
      <p:sp>
        <p:nvSpPr>
          <p:cNvPr id="5286" name="灯片编号占位符 5285"/>
          <p:cNvSpPr>
            <a:spLocks noGrp="1"/>
          </p:cNvSpPr>
          <p:nvPr>
            <p:ph type="sldNum" sz="quarter" idx="4"/>
          </p:nvPr>
        </p:nvSpPr>
        <p:spPr>
          <a:xfrm>
            <a:off x="6553200" y="6248400"/>
            <a:ext cx="2289175" cy="47625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3995166" cy="44989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767834" y="1600200"/>
            <a:ext cx="3995166" cy="44989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3995166" cy="44989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767834" y="1600200"/>
            <a:ext cx="3995166" cy="44989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8" cy="58705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298450" y="228600"/>
            <a:ext cx="6281784" cy="58705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advTm="28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3" Type="http://schemas.openxmlformats.org/officeDocument/2006/relationships/theme" Target="../theme/theme4.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3" Type="http://schemas.openxmlformats.org/officeDocument/2006/relationships/theme" Target="../theme/theme5.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4097"/>
          <p:cNvGrpSpPr/>
          <p:nvPr/>
        </p:nvGrpSpPr>
        <p:grpSpPr>
          <a:xfrm>
            <a:off x="566738" y="0"/>
            <a:ext cx="7891462" cy="6821488"/>
            <a:chOff x="349" y="23"/>
            <a:chExt cx="4971" cy="4297"/>
          </a:xfrm>
        </p:grpSpPr>
        <p:sp>
          <p:nvSpPr>
            <p:cNvPr id="1027" name="矩形 4098"/>
            <p:cNvSpPr/>
            <p:nvPr/>
          </p:nvSpPr>
          <p:spPr>
            <a:xfrm>
              <a:off x="384"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28" name="任意多边形 4099"/>
            <p:cNvSpPr>
              <a:spLocks noEditPoints="1"/>
            </p:cNvSpPr>
            <p:nvPr/>
          </p:nvSpPr>
          <p:spPr>
            <a:xfrm>
              <a:off x="38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29" name="任意多边形 4100"/>
            <p:cNvSpPr>
              <a:spLocks noEditPoints="1"/>
            </p:cNvSpPr>
            <p:nvPr/>
          </p:nvSpPr>
          <p:spPr>
            <a:xfrm>
              <a:off x="38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0" name="任意多边形 4101"/>
            <p:cNvSpPr>
              <a:spLocks noEditPoints="1"/>
            </p:cNvSpPr>
            <p:nvPr/>
          </p:nvSpPr>
          <p:spPr>
            <a:xfrm>
              <a:off x="38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1" name="任意多边形 4102"/>
            <p:cNvSpPr>
              <a:spLocks noEditPoints="1"/>
            </p:cNvSpPr>
            <p:nvPr/>
          </p:nvSpPr>
          <p:spPr>
            <a:xfrm>
              <a:off x="38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2" name="任意多边形 4103"/>
            <p:cNvSpPr>
              <a:spLocks noEditPoints="1"/>
            </p:cNvSpPr>
            <p:nvPr/>
          </p:nvSpPr>
          <p:spPr>
            <a:xfrm>
              <a:off x="38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3" name="任意多边形 4104"/>
            <p:cNvSpPr>
              <a:spLocks noEditPoints="1"/>
            </p:cNvSpPr>
            <p:nvPr/>
          </p:nvSpPr>
          <p:spPr>
            <a:xfrm>
              <a:off x="38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4" name="任意多边形 4105"/>
            <p:cNvSpPr>
              <a:spLocks noEditPoints="1"/>
            </p:cNvSpPr>
            <p:nvPr/>
          </p:nvSpPr>
          <p:spPr>
            <a:xfrm>
              <a:off x="38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5" name="任意多边形 4106"/>
            <p:cNvSpPr>
              <a:spLocks noEditPoints="1"/>
            </p:cNvSpPr>
            <p:nvPr/>
          </p:nvSpPr>
          <p:spPr>
            <a:xfrm>
              <a:off x="38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6" name="任意多边形 4107"/>
            <p:cNvSpPr>
              <a:spLocks noEditPoints="1"/>
            </p:cNvSpPr>
            <p:nvPr/>
          </p:nvSpPr>
          <p:spPr>
            <a:xfrm>
              <a:off x="38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7" name="任意多边形 4108"/>
            <p:cNvSpPr>
              <a:spLocks noEditPoints="1"/>
            </p:cNvSpPr>
            <p:nvPr/>
          </p:nvSpPr>
          <p:spPr>
            <a:xfrm>
              <a:off x="38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8" name="矩形 4109"/>
            <p:cNvSpPr/>
            <p:nvPr/>
          </p:nvSpPr>
          <p:spPr>
            <a:xfrm>
              <a:off x="384"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39" name="矩形 4110"/>
            <p:cNvSpPr/>
            <p:nvPr/>
          </p:nvSpPr>
          <p:spPr>
            <a:xfrm>
              <a:off x="829"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40" name="任意多边形 4111"/>
            <p:cNvSpPr>
              <a:spLocks noEditPoints="1"/>
            </p:cNvSpPr>
            <p:nvPr/>
          </p:nvSpPr>
          <p:spPr>
            <a:xfrm>
              <a:off x="82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1" name="任意多边形 4112"/>
            <p:cNvSpPr>
              <a:spLocks noEditPoints="1"/>
            </p:cNvSpPr>
            <p:nvPr/>
          </p:nvSpPr>
          <p:spPr>
            <a:xfrm>
              <a:off x="82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2" name="任意多边形 4113"/>
            <p:cNvSpPr>
              <a:spLocks noEditPoints="1"/>
            </p:cNvSpPr>
            <p:nvPr/>
          </p:nvSpPr>
          <p:spPr>
            <a:xfrm>
              <a:off x="82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3" name="任意多边形 4114"/>
            <p:cNvSpPr>
              <a:spLocks noEditPoints="1"/>
            </p:cNvSpPr>
            <p:nvPr/>
          </p:nvSpPr>
          <p:spPr>
            <a:xfrm>
              <a:off x="82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4" name="任意多边形 4115"/>
            <p:cNvSpPr>
              <a:spLocks noEditPoints="1"/>
            </p:cNvSpPr>
            <p:nvPr/>
          </p:nvSpPr>
          <p:spPr>
            <a:xfrm>
              <a:off x="82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5" name="任意多边形 4116"/>
            <p:cNvSpPr>
              <a:spLocks noEditPoints="1"/>
            </p:cNvSpPr>
            <p:nvPr/>
          </p:nvSpPr>
          <p:spPr>
            <a:xfrm>
              <a:off x="82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6" name="任意多边形 4117"/>
            <p:cNvSpPr>
              <a:spLocks noEditPoints="1"/>
            </p:cNvSpPr>
            <p:nvPr/>
          </p:nvSpPr>
          <p:spPr>
            <a:xfrm>
              <a:off x="82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7" name="任意多边形 4118"/>
            <p:cNvSpPr>
              <a:spLocks noEditPoints="1"/>
            </p:cNvSpPr>
            <p:nvPr/>
          </p:nvSpPr>
          <p:spPr>
            <a:xfrm>
              <a:off x="82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8" name="任意多边形 4119"/>
            <p:cNvSpPr>
              <a:spLocks noEditPoints="1"/>
            </p:cNvSpPr>
            <p:nvPr/>
          </p:nvSpPr>
          <p:spPr>
            <a:xfrm>
              <a:off x="82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9" name="任意多边形 4120"/>
            <p:cNvSpPr>
              <a:spLocks noEditPoints="1"/>
            </p:cNvSpPr>
            <p:nvPr/>
          </p:nvSpPr>
          <p:spPr>
            <a:xfrm>
              <a:off x="82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0" name="矩形 4121"/>
            <p:cNvSpPr/>
            <p:nvPr/>
          </p:nvSpPr>
          <p:spPr>
            <a:xfrm>
              <a:off x="829"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51" name="矩形 4122"/>
            <p:cNvSpPr/>
            <p:nvPr/>
          </p:nvSpPr>
          <p:spPr>
            <a:xfrm>
              <a:off x="1279"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52" name="任意多边形 4123"/>
            <p:cNvSpPr>
              <a:spLocks noEditPoints="1"/>
            </p:cNvSpPr>
            <p:nvPr/>
          </p:nvSpPr>
          <p:spPr>
            <a:xfrm>
              <a:off x="127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3" name="任意多边形 4124"/>
            <p:cNvSpPr>
              <a:spLocks noEditPoints="1"/>
            </p:cNvSpPr>
            <p:nvPr/>
          </p:nvSpPr>
          <p:spPr>
            <a:xfrm>
              <a:off x="127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4" name="任意多边形 4125"/>
            <p:cNvSpPr>
              <a:spLocks noEditPoints="1"/>
            </p:cNvSpPr>
            <p:nvPr/>
          </p:nvSpPr>
          <p:spPr>
            <a:xfrm>
              <a:off x="127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5" name="任意多边形 4126"/>
            <p:cNvSpPr>
              <a:spLocks noEditPoints="1"/>
            </p:cNvSpPr>
            <p:nvPr/>
          </p:nvSpPr>
          <p:spPr>
            <a:xfrm>
              <a:off x="127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6" name="任意多边形 4127"/>
            <p:cNvSpPr>
              <a:spLocks noEditPoints="1"/>
            </p:cNvSpPr>
            <p:nvPr/>
          </p:nvSpPr>
          <p:spPr>
            <a:xfrm>
              <a:off x="127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7" name="任意多边形 4128"/>
            <p:cNvSpPr>
              <a:spLocks noEditPoints="1"/>
            </p:cNvSpPr>
            <p:nvPr/>
          </p:nvSpPr>
          <p:spPr>
            <a:xfrm>
              <a:off x="127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8" name="任意多边形 4129"/>
            <p:cNvSpPr>
              <a:spLocks noEditPoints="1"/>
            </p:cNvSpPr>
            <p:nvPr/>
          </p:nvSpPr>
          <p:spPr>
            <a:xfrm>
              <a:off x="127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9" name="任意多边形 4130"/>
            <p:cNvSpPr>
              <a:spLocks noEditPoints="1"/>
            </p:cNvSpPr>
            <p:nvPr/>
          </p:nvSpPr>
          <p:spPr>
            <a:xfrm>
              <a:off x="127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0" name="任意多边形 4131"/>
            <p:cNvSpPr>
              <a:spLocks noEditPoints="1"/>
            </p:cNvSpPr>
            <p:nvPr/>
          </p:nvSpPr>
          <p:spPr>
            <a:xfrm>
              <a:off x="127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1" name="任意多边形 4132"/>
            <p:cNvSpPr>
              <a:spLocks noEditPoints="1"/>
            </p:cNvSpPr>
            <p:nvPr/>
          </p:nvSpPr>
          <p:spPr>
            <a:xfrm>
              <a:off x="127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2" name="矩形 4133"/>
            <p:cNvSpPr/>
            <p:nvPr/>
          </p:nvSpPr>
          <p:spPr>
            <a:xfrm>
              <a:off x="1279"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63" name="矩形 4134"/>
            <p:cNvSpPr/>
            <p:nvPr/>
          </p:nvSpPr>
          <p:spPr>
            <a:xfrm>
              <a:off x="1724"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64" name="任意多边形 4135"/>
            <p:cNvSpPr>
              <a:spLocks noEditPoints="1"/>
            </p:cNvSpPr>
            <p:nvPr/>
          </p:nvSpPr>
          <p:spPr>
            <a:xfrm>
              <a:off x="172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5" name="任意多边形 4136"/>
            <p:cNvSpPr>
              <a:spLocks noEditPoints="1"/>
            </p:cNvSpPr>
            <p:nvPr/>
          </p:nvSpPr>
          <p:spPr>
            <a:xfrm>
              <a:off x="172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6" name="任意多边形 4137"/>
            <p:cNvSpPr>
              <a:spLocks noEditPoints="1"/>
            </p:cNvSpPr>
            <p:nvPr/>
          </p:nvSpPr>
          <p:spPr>
            <a:xfrm>
              <a:off x="172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7" name="任意多边形 4138"/>
            <p:cNvSpPr>
              <a:spLocks noEditPoints="1"/>
            </p:cNvSpPr>
            <p:nvPr/>
          </p:nvSpPr>
          <p:spPr>
            <a:xfrm>
              <a:off x="172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8" name="任意多边形 4139"/>
            <p:cNvSpPr>
              <a:spLocks noEditPoints="1"/>
            </p:cNvSpPr>
            <p:nvPr/>
          </p:nvSpPr>
          <p:spPr>
            <a:xfrm>
              <a:off x="172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9" name="任意多边形 4140"/>
            <p:cNvSpPr>
              <a:spLocks noEditPoints="1"/>
            </p:cNvSpPr>
            <p:nvPr/>
          </p:nvSpPr>
          <p:spPr>
            <a:xfrm>
              <a:off x="172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0" name="任意多边形 4141"/>
            <p:cNvSpPr>
              <a:spLocks noEditPoints="1"/>
            </p:cNvSpPr>
            <p:nvPr/>
          </p:nvSpPr>
          <p:spPr>
            <a:xfrm>
              <a:off x="172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1" name="任意多边形 4142"/>
            <p:cNvSpPr>
              <a:spLocks noEditPoints="1"/>
            </p:cNvSpPr>
            <p:nvPr/>
          </p:nvSpPr>
          <p:spPr>
            <a:xfrm>
              <a:off x="172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2" name="任意多边形 4143"/>
            <p:cNvSpPr>
              <a:spLocks noEditPoints="1"/>
            </p:cNvSpPr>
            <p:nvPr/>
          </p:nvSpPr>
          <p:spPr>
            <a:xfrm>
              <a:off x="172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3" name="任意多边形 4144"/>
            <p:cNvSpPr>
              <a:spLocks noEditPoints="1"/>
            </p:cNvSpPr>
            <p:nvPr/>
          </p:nvSpPr>
          <p:spPr>
            <a:xfrm>
              <a:off x="172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4" name="矩形 4145"/>
            <p:cNvSpPr/>
            <p:nvPr/>
          </p:nvSpPr>
          <p:spPr>
            <a:xfrm>
              <a:off x="1724"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75" name="矩形 4146"/>
            <p:cNvSpPr/>
            <p:nvPr/>
          </p:nvSpPr>
          <p:spPr>
            <a:xfrm>
              <a:off x="2169"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76" name="任意多边形 4147"/>
            <p:cNvSpPr>
              <a:spLocks noEditPoints="1"/>
            </p:cNvSpPr>
            <p:nvPr/>
          </p:nvSpPr>
          <p:spPr>
            <a:xfrm>
              <a:off x="216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7" name="任意多边形 4148"/>
            <p:cNvSpPr>
              <a:spLocks noEditPoints="1"/>
            </p:cNvSpPr>
            <p:nvPr/>
          </p:nvSpPr>
          <p:spPr>
            <a:xfrm>
              <a:off x="216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8" name="任意多边形 4149"/>
            <p:cNvSpPr>
              <a:spLocks noEditPoints="1"/>
            </p:cNvSpPr>
            <p:nvPr/>
          </p:nvSpPr>
          <p:spPr>
            <a:xfrm>
              <a:off x="216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9" name="任意多边形 4150"/>
            <p:cNvSpPr>
              <a:spLocks noEditPoints="1"/>
            </p:cNvSpPr>
            <p:nvPr/>
          </p:nvSpPr>
          <p:spPr>
            <a:xfrm>
              <a:off x="216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0" name="任意多边形 4151"/>
            <p:cNvSpPr>
              <a:spLocks noEditPoints="1"/>
            </p:cNvSpPr>
            <p:nvPr/>
          </p:nvSpPr>
          <p:spPr>
            <a:xfrm>
              <a:off x="216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1" name="任意多边形 4152"/>
            <p:cNvSpPr>
              <a:spLocks noEditPoints="1"/>
            </p:cNvSpPr>
            <p:nvPr/>
          </p:nvSpPr>
          <p:spPr>
            <a:xfrm>
              <a:off x="216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2" name="任意多边形 4153"/>
            <p:cNvSpPr>
              <a:spLocks noEditPoints="1"/>
            </p:cNvSpPr>
            <p:nvPr/>
          </p:nvSpPr>
          <p:spPr>
            <a:xfrm>
              <a:off x="216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3" name="任意多边形 4154"/>
            <p:cNvSpPr>
              <a:spLocks noEditPoints="1"/>
            </p:cNvSpPr>
            <p:nvPr/>
          </p:nvSpPr>
          <p:spPr>
            <a:xfrm>
              <a:off x="216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4" name="任意多边形 4155"/>
            <p:cNvSpPr>
              <a:spLocks noEditPoints="1"/>
            </p:cNvSpPr>
            <p:nvPr/>
          </p:nvSpPr>
          <p:spPr>
            <a:xfrm>
              <a:off x="216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5" name="任意多边形 4156"/>
            <p:cNvSpPr>
              <a:spLocks noEditPoints="1"/>
            </p:cNvSpPr>
            <p:nvPr/>
          </p:nvSpPr>
          <p:spPr>
            <a:xfrm>
              <a:off x="216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6" name="矩形 4157"/>
            <p:cNvSpPr/>
            <p:nvPr/>
          </p:nvSpPr>
          <p:spPr>
            <a:xfrm>
              <a:off x="2169"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87" name="矩形 4158"/>
            <p:cNvSpPr/>
            <p:nvPr/>
          </p:nvSpPr>
          <p:spPr>
            <a:xfrm>
              <a:off x="262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88" name="任意多边形 4159"/>
            <p:cNvSpPr>
              <a:spLocks noEditPoints="1"/>
            </p:cNvSpPr>
            <p:nvPr/>
          </p:nvSpPr>
          <p:spPr>
            <a:xfrm>
              <a:off x="262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9" name="任意多边形 4160"/>
            <p:cNvSpPr>
              <a:spLocks noEditPoints="1"/>
            </p:cNvSpPr>
            <p:nvPr/>
          </p:nvSpPr>
          <p:spPr>
            <a:xfrm>
              <a:off x="262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0" name="任意多边形 4161"/>
            <p:cNvSpPr>
              <a:spLocks noEditPoints="1"/>
            </p:cNvSpPr>
            <p:nvPr/>
          </p:nvSpPr>
          <p:spPr>
            <a:xfrm>
              <a:off x="262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1" name="任意多边形 4162"/>
            <p:cNvSpPr>
              <a:spLocks noEditPoints="1"/>
            </p:cNvSpPr>
            <p:nvPr/>
          </p:nvSpPr>
          <p:spPr>
            <a:xfrm>
              <a:off x="262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2" name="任意多边形 4163"/>
            <p:cNvSpPr>
              <a:spLocks noEditPoints="1"/>
            </p:cNvSpPr>
            <p:nvPr/>
          </p:nvSpPr>
          <p:spPr>
            <a:xfrm>
              <a:off x="262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3" name="任意多边形 4164"/>
            <p:cNvSpPr>
              <a:spLocks noEditPoints="1"/>
            </p:cNvSpPr>
            <p:nvPr/>
          </p:nvSpPr>
          <p:spPr>
            <a:xfrm>
              <a:off x="262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4" name="任意多边形 4165"/>
            <p:cNvSpPr>
              <a:spLocks noEditPoints="1"/>
            </p:cNvSpPr>
            <p:nvPr/>
          </p:nvSpPr>
          <p:spPr>
            <a:xfrm>
              <a:off x="262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5" name="任意多边形 4166"/>
            <p:cNvSpPr>
              <a:spLocks noEditPoints="1"/>
            </p:cNvSpPr>
            <p:nvPr/>
          </p:nvSpPr>
          <p:spPr>
            <a:xfrm>
              <a:off x="262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6" name="任意多边形 4167"/>
            <p:cNvSpPr>
              <a:spLocks noEditPoints="1"/>
            </p:cNvSpPr>
            <p:nvPr/>
          </p:nvSpPr>
          <p:spPr>
            <a:xfrm>
              <a:off x="262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7" name="任意多边形 4168"/>
            <p:cNvSpPr>
              <a:spLocks noEditPoints="1"/>
            </p:cNvSpPr>
            <p:nvPr/>
          </p:nvSpPr>
          <p:spPr>
            <a:xfrm>
              <a:off x="262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8" name="矩形 4169"/>
            <p:cNvSpPr/>
            <p:nvPr/>
          </p:nvSpPr>
          <p:spPr>
            <a:xfrm>
              <a:off x="262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99" name="矩形 4170"/>
            <p:cNvSpPr/>
            <p:nvPr/>
          </p:nvSpPr>
          <p:spPr>
            <a:xfrm>
              <a:off x="3065"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00" name="任意多边形 4171"/>
            <p:cNvSpPr>
              <a:spLocks noEditPoints="1"/>
            </p:cNvSpPr>
            <p:nvPr/>
          </p:nvSpPr>
          <p:spPr>
            <a:xfrm>
              <a:off x="306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1" name="任意多边形 4172"/>
            <p:cNvSpPr>
              <a:spLocks noEditPoints="1"/>
            </p:cNvSpPr>
            <p:nvPr/>
          </p:nvSpPr>
          <p:spPr>
            <a:xfrm>
              <a:off x="306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2" name="任意多边形 4173"/>
            <p:cNvSpPr>
              <a:spLocks noEditPoints="1"/>
            </p:cNvSpPr>
            <p:nvPr/>
          </p:nvSpPr>
          <p:spPr>
            <a:xfrm>
              <a:off x="306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3" name="任意多边形 4174"/>
            <p:cNvSpPr>
              <a:spLocks noEditPoints="1"/>
            </p:cNvSpPr>
            <p:nvPr/>
          </p:nvSpPr>
          <p:spPr>
            <a:xfrm>
              <a:off x="306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4" name="任意多边形 4175"/>
            <p:cNvSpPr>
              <a:spLocks noEditPoints="1"/>
            </p:cNvSpPr>
            <p:nvPr/>
          </p:nvSpPr>
          <p:spPr>
            <a:xfrm>
              <a:off x="306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5" name="任意多边形 4176"/>
            <p:cNvSpPr>
              <a:spLocks noEditPoints="1"/>
            </p:cNvSpPr>
            <p:nvPr/>
          </p:nvSpPr>
          <p:spPr>
            <a:xfrm>
              <a:off x="306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6" name="任意多边形 4177"/>
            <p:cNvSpPr>
              <a:spLocks noEditPoints="1"/>
            </p:cNvSpPr>
            <p:nvPr/>
          </p:nvSpPr>
          <p:spPr>
            <a:xfrm>
              <a:off x="306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7" name="任意多边形 4178"/>
            <p:cNvSpPr>
              <a:spLocks noEditPoints="1"/>
            </p:cNvSpPr>
            <p:nvPr/>
          </p:nvSpPr>
          <p:spPr>
            <a:xfrm>
              <a:off x="306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8" name="任意多边形 4179"/>
            <p:cNvSpPr>
              <a:spLocks noEditPoints="1"/>
            </p:cNvSpPr>
            <p:nvPr/>
          </p:nvSpPr>
          <p:spPr>
            <a:xfrm>
              <a:off x="306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9" name="任意多边形 4180"/>
            <p:cNvSpPr>
              <a:spLocks noEditPoints="1"/>
            </p:cNvSpPr>
            <p:nvPr/>
          </p:nvSpPr>
          <p:spPr>
            <a:xfrm>
              <a:off x="306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0" name="矩形 4181"/>
            <p:cNvSpPr/>
            <p:nvPr/>
          </p:nvSpPr>
          <p:spPr>
            <a:xfrm>
              <a:off x="3065"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11" name="矩形 4182"/>
            <p:cNvSpPr/>
            <p:nvPr/>
          </p:nvSpPr>
          <p:spPr>
            <a:xfrm>
              <a:off x="351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12" name="任意多边形 4183"/>
            <p:cNvSpPr>
              <a:spLocks noEditPoints="1"/>
            </p:cNvSpPr>
            <p:nvPr/>
          </p:nvSpPr>
          <p:spPr>
            <a:xfrm>
              <a:off x="351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3" name="任意多边形 4184"/>
            <p:cNvSpPr>
              <a:spLocks noEditPoints="1"/>
            </p:cNvSpPr>
            <p:nvPr/>
          </p:nvSpPr>
          <p:spPr>
            <a:xfrm>
              <a:off x="351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4" name="任意多边形 4185"/>
            <p:cNvSpPr>
              <a:spLocks noEditPoints="1"/>
            </p:cNvSpPr>
            <p:nvPr/>
          </p:nvSpPr>
          <p:spPr>
            <a:xfrm>
              <a:off x="351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5" name="任意多边形 4186"/>
            <p:cNvSpPr>
              <a:spLocks noEditPoints="1"/>
            </p:cNvSpPr>
            <p:nvPr/>
          </p:nvSpPr>
          <p:spPr>
            <a:xfrm>
              <a:off x="351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6" name="任意多边形 4187"/>
            <p:cNvSpPr>
              <a:spLocks noEditPoints="1"/>
            </p:cNvSpPr>
            <p:nvPr/>
          </p:nvSpPr>
          <p:spPr>
            <a:xfrm>
              <a:off x="351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7" name="任意多边形 4188"/>
            <p:cNvSpPr>
              <a:spLocks noEditPoints="1"/>
            </p:cNvSpPr>
            <p:nvPr/>
          </p:nvSpPr>
          <p:spPr>
            <a:xfrm>
              <a:off x="351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8" name="任意多边形 4189"/>
            <p:cNvSpPr>
              <a:spLocks noEditPoints="1"/>
            </p:cNvSpPr>
            <p:nvPr/>
          </p:nvSpPr>
          <p:spPr>
            <a:xfrm>
              <a:off x="351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9" name="任意多边形 4190"/>
            <p:cNvSpPr>
              <a:spLocks noEditPoints="1"/>
            </p:cNvSpPr>
            <p:nvPr/>
          </p:nvSpPr>
          <p:spPr>
            <a:xfrm>
              <a:off x="351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0" name="任意多边形 4191"/>
            <p:cNvSpPr>
              <a:spLocks noEditPoints="1"/>
            </p:cNvSpPr>
            <p:nvPr/>
          </p:nvSpPr>
          <p:spPr>
            <a:xfrm>
              <a:off x="351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1" name="任意多边形 4192"/>
            <p:cNvSpPr>
              <a:spLocks noEditPoints="1"/>
            </p:cNvSpPr>
            <p:nvPr/>
          </p:nvSpPr>
          <p:spPr>
            <a:xfrm>
              <a:off x="351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2" name="矩形 4193"/>
            <p:cNvSpPr/>
            <p:nvPr/>
          </p:nvSpPr>
          <p:spPr>
            <a:xfrm>
              <a:off x="351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23" name="矩形 4194"/>
            <p:cNvSpPr/>
            <p:nvPr/>
          </p:nvSpPr>
          <p:spPr>
            <a:xfrm>
              <a:off x="396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24" name="任意多边形 4195"/>
            <p:cNvSpPr>
              <a:spLocks noEditPoints="1"/>
            </p:cNvSpPr>
            <p:nvPr/>
          </p:nvSpPr>
          <p:spPr>
            <a:xfrm>
              <a:off x="396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5" name="任意多边形 4196"/>
            <p:cNvSpPr>
              <a:spLocks noEditPoints="1"/>
            </p:cNvSpPr>
            <p:nvPr/>
          </p:nvSpPr>
          <p:spPr>
            <a:xfrm>
              <a:off x="396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6" name="任意多边形 4197"/>
            <p:cNvSpPr>
              <a:spLocks noEditPoints="1"/>
            </p:cNvSpPr>
            <p:nvPr/>
          </p:nvSpPr>
          <p:spPr>
            <a:xfrm>
              <a:off x="396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7" name="任意多边形 4198"/>
            <p:cNvSpPr>
              <a:spLocks noEditPoints="1"/>
            </p:cNvSpPr>
            <p:nvPr/>
          </p:nvSpPr>
          <p:spPr>
            <a:xfrm>
              <a:off x="396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8" name="任意多边形 4199"/>
            <p:cNvSpPr>
              <a:spLocks noEditPoints="1"/>
            </p:cNvSpPr>
            <p:nvPr/>
          </p:nvSpPr>
          <p:spPr>
            <a:xfrm>
              <a:off x="396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9" name="任意多边形 4200"/>
            <p:cNvSpPr>
              <a:spLocks noEditPoints="1"/>
            </p:cNvSpPr>
            <p:nvPr/>
          </p:nvSpPr>
          <p:spPr>
            <a:xfrm>
              <a:off x="396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0" name="任意多边形 4201"/>
            <p:cNvSpPr>
              <a:spLocks noEditPoints="1"/>
            </p:cNvSpPr>
            <p:nvPr/>
          </p:nvSpPr>
          <p:spPr>
            <a:xfrm>
              <a:off x="396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1" name="任意多边形 4202"/>
            <p:cNvSpPr>
              <a:spLocks noEditPoints="1"/>
            </p:cNvSpPr>
            <p:nvPr/>
          </p:nvSpPr>
          <p:spPr>
            <a:xfrm>
              <a:off x="396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2" name="任意多边形 4203"/>
            <p:cNvSpPr>
              <a:spLocks noEditPoints="1"/>
            </p:cNvSpPr>
            <p:nvPr/>
          </p:nvSpPr>
          <p:spPr>
            <a:xfrm>
              <a:off x="396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3" name="任意多边形 4204"/>
            <p:cNvSpPr>
              <a:spLocks noEditPoints="1"/>
            </p:cNvSpPr>
            <p:nvPr/>
          </p:nvSpPr>
          <p:spPr>
            <a:xfrm>
              <a:off x="396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4" name="矩形 4205"/>
            <p:cNvSpPr/>
            <p:nvPr/>
          </p:nvSpPr>
          <p:spPr>
            <a:xfrm>
              <a:off x="396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35" name="矩形 4206"/>
            <p:cNvSpPr/>
            <p:nvPr/>
          </p:nvSpPr>
          <p:spPr>
            <a:xfrm>
              <a:off x="4405"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36" name="任意多边形 4207"/>
            <p:cNvSpPr>
              <a:spLocks noEditPoints="1"/>
            </p:cNvSpPr>
            <p:nvPr/>
          </p:nvSpPr>
          <p:spPr>
            <a:xfrm>
              <a:off x="440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7" name="任意多边形 4208"/>
            <p:cNvSpPr>
              <a:spLocks noEditPoints="1"/>
            </p:cNvSpPr>
            <p:nvPr/>
          </p:nvSpPr>
          <p:spPr>
            <a:xfrm>
              <a:off x="440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8" name="任意多边形 4209"/>
            <p:cNvSpPr>
              <a:spLocks noEditPoints="1"/>
            </p:cNvSpPr>
            <p:nvPr/>
          </p:nvSpPr>
          <p:spPr>
            <a:xfrm>
              <a:off x="440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9" name="任意多边形 4210"/>
            <p:cNvSpPr>
              <a:spLocks noEditPoints="1"/>
            </p:cNvSpPr>
            <p:nvPr/>
          </p:nvSpPr>
          <p:spPr>
            <a:xfrm>
              <a:off x="440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0" name="任意多边形 4211"/>
            <p:cNvSpPr>
              <a:spLocks noEditPoints="1"/>
            </p:cNvSpPr>
            <p:nvPr/>
          </p:nvSpPr>
          <p:spPr>
            <a:xfrm>
              <a:off x="440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1" name="任意多边形 4212"/>
            <p:cNvSpPr>
              <a:spLocks noEditPoints="1"/>
            </p:cNvSpPr>
            <p:nvPr/>
          </p:nvSpPr>
          <p:spPr>
            <a:xfrm>
              <a:off x="440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2" name="任意多边形 4213"/>
            <p:cNvSpPr>
              <a:spLocks noEditPoints="1"/>
            </p:cNvSpPr>
            <p:nvPr/>
          </p:nvSpPr>
          <p:spPr>
            <a:xfrm>
              <a:off x="440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3" name="任意多边形 4214"/>
            <p:cNvSpPr>
              <a:spLocks noEditPoints="1"/>
            </p:cNvSpPr>
            <p:nvPr/>
          </p:nvSpPr>
          <p:spPr>
            <a:xfrm>
              <a:off x="440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4" name="任意多边形 4215"/>
            <p:cNvSpPr>
              <a:spLocks noEditPoints="1"/>
            </p:cNvSpPr>
            <p:nvPr/>
          </p:nvSpPr>
          <p:spPr>
            <a:xfrm>
              <a:off x="440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5" name="任意多边形 4216"/>
            <p:cNvSpPr>
              <a:spLocks noEditPoints="1"/>
            </p:cNvSpPr>
            <p:nvPr/>
          </p:nvSpPr>
          <p:spPr>
            <a:xfrm>
              <a:off x="440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6" name="矩形 4217"/>
            <p:cNvSpPr/>
            <p:nvPr/>
          </p:nvSpPr>
          <p:spPr>
            <a:xfrm>
              <a:off x="4405"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47" name="矩形 4218"/>
            <p:cNvSpPr/>
            <p:nvPr/>
          </p:nvSpPr>
          <p:spPr>
            <a:xfrm>
              <a:off x="485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48" name="任意多边形 4219"/>
            <p:cNvSpPr>
              <a:spLocks noEditPoints="1"/>
            </p:cNvSpPr>
            <p:nvPr/>
          </p:nvSpPr>
          <p:spPr>
            <a:xfrm>
              <a:off x="485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9" name="任意多边形 4220"/>
            <p:cNvSpPr>
              <a:spLocks noEditPoints="1"/>
            </p:cNvSpPr>
            <p:nvPr/>
          </p:nvSpPr>
          <p:spPr>
            <a:xfrm>
              <a:off x="485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0" name="任意多边形 4221"/>
            <p:cNvSpPr>
              <a:spLocks noEditPoints="1"/>
            </p:cNvSpPr>
            <p:nvPr/>
          </p:nvSpPr>
          <p:spPr>
            <a:xfrm>
              <a:off x="485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1" name="任意多边形 4222"/>
            <p:cNvSpPr>
              <a:spLocks noEditPoints="1"/>
            </p:cNvSpPr>
            <p:nvPr/>
          </p:nvSpPr>
          <p:spPr>
            <a:xfrm>
              <a:off x="485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2" name="任意多边形 4223"/>
            <p:cNvSpPr>
              <a:spLocks noEditPoints="1"/>
            </p:cNvSpPr>
            <p:nvPr/>
          </p:nvSpPr>
          <p:spPr>
            <a:xfrm>
              <a:off x="485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3" name="任意多边形 4224"/>
            <p:cNvSpPr>
              <a:spLocks noEditPoints="1"/>
            </p:cNvSpPr>
            <p:nvPr/>
          </p:nvSpPr>
          <p:spPr>
            <a:xfrm>
              <a:off x="485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4" name="任意多边形 4225"/>
            <p:cNvSpPr>
              <a:spLocks noEditPoints="1"/>
            </p:cNvSpPr>
            <p:nvPr/>
          </p:nvSpPr>
          <p:spPr>
            <a:xfrm>
              <a:off x="485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5" name="任意多边形 4226"/>
            <p:cNvSpPr>
              <a:spLocks noEditPoints="1"/>
            </p:cNvSpPr>
            <p:nvPr/>
          </p:nvSpPr>
          <p:spPr>
            <a:xfrm>
              <a:off x="485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6" name="任意多边形 4227"/>
            <p:cNvSpPr>
              <a:spLocks noEditPoints="1"/>
            </p:cNvSpPr>
            <p:nvPr/>
          </p:nvSpPr>
          <p:spPr>
            <a:xfrm>
              <a:off x="485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7" name="任意多边形 4228"/>
            <p:cNvSpPr>
              <a:spLocks noEditPoints="1"/>
            </p:cNvSpPr>
            <p:nvPr/>
          </p:nvSpPr>
          <p:spPr>
            <a:xfrm>
              <a:off x="485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8" name="矩形 4229"/>
            <p:cNvSpPr/>
            <p:nvPr/>
          </p:nvSpPr>
          <p:spPr>
            <a:xfrm>
              <a:off x="485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59" name="矩形 4230"/>
            <p:cNvSpPr/>
            <p:nvPr/>
          </p:nvSpPr>
          <p:spPr>
            <a:xfrm>
              <a:off x="530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60" name="任意多边形 4231"/>
            <p:cNvSpPr>
              <a:spLocks noEditPoints="1"/>
            </p:cNvSpPr>
            <p:nvPr/>
          </p:nvSpPr>
          <p:spPr>
            <a:xfrm>
              <a:off x="530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1" name="任意多边形 4232"/>
            <p:cNvSpPr>
              <a:spLocks noEditPoints="1"/>
            </p:cNvSpPr>
            <p:nvPr/>
          </p:nvSpPr>
          <p:spPr>
            <a:xfrm>
              <a:off x="530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2" name="任意多边形 4233"/>
            <p:cNvSpPr>
              <a:spLocks noEditPoints="1"/>
            </p:cNvSpPr>
            <p:nvPr/>
          </p:nvSpPr>
          <p:spPr>
            <a:xfrm>
              <a:off x="530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3" name="任意多边形 4234"/>
            <p:cNvSpPr>
              <a:spLocks noEditPoints="1"/>
            </p:cNvSpPr>
            <p:nvPr/>
          </p:nvSpPr>
          <p:spPr>
            <a:xfrm>
              <a:off x="530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4" name="任意多边形 4235"/>
            <p:cNvSpPr>
              <a:spLocks noEditPoints="1"/>
            </p:cNvSpPr>
            <p:nvPr/>
          </p:nvSpPr>
          <p:spPr>
            <a:xfrm>
              <a:off x="530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5" name="任意多边形 4236"/>
            <p:cNvSpPr>
              <a:spLocks noEditPoints="1"/>
            </p:cNvSpPr>
            <p:nvPr/>
          </p:nvSpPr>
          <p:spPr>
            <a:xfrm>
              <a:off x="530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6" name="任意多边形 4237"/>
            <p:cNvSpPr>
              <a:spLocks noEditPoints="1"/>
            </p:cNvSpPr>
            <p:nvPr/>
          </p:nvSpPr>
          <p:spPr>
            <a:xfrm>
              <a:off x="530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7" name="任意多边形 4238"/>
            <p:cNvSpPr>
              <a:spLocks noEditPoints="1"/>
            </p:cNvSpPr>
            <p:nvPr/>
          </p:nvSpPr>
          <p:spPr>
            <a:xfrm>
              <a:off x="530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8" name="任意多边形 4239"/>
            <p:cNvSpPr>
              <a:spLocks noEditPoints="1"/>
            </p:cNvSpPr>
            <p:nvPr/>
          </p:nvSpPr>
          <p:spPr>
            <a:xfrm>
              <a:off x="530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9" name="任意多边形 4240"/>
            <p:cNvSpPr>
              <a:spLocks noEditPoints="1"/>
            </p:cNvSpPr>
            <p:nvPr/>
          </p:nvSpPr>
          <p:spPr>
            <a:xfrm>
              <a:off x="530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70" name="矩形 4241"/>
            <p:cNvSpPr/>
            <p:nvPr/>
          </p:nvSpPr>
          <p:spPr>
            <a:xfrm>
              <a:off x="530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71" name="任意多边形 4242"/>
            <p:cNvSpPr/>
            <p:nvPr/>
          </p:nvSpPr>
          <p:spPr>
            <a:xfrm>
              <a:off x="349" y="3304"/>
              <a:ext cx="20" cy="10"/>
            </a:xfrm>
            <a:custGeom>
              <a:avLst/>
              <a:gdLst/>
              <a:ahLst/>
              <a:cxnLst/>
              <a:pathLst>
                <a:path w="4" h="2">
                  <a:moveTo>
                    <a:pt x="0" y="1"/>
                  </a:moveTo>
                  <a:cubicBezTo>
                    <a:pt x="1" y="2"/>
                    <a:pt x="4" y="0"/>
                    <a:pt x="0" y="1"/>
                  </a:cubicBezTo>
                  <a:close/>
                </a:path>
              </a:pathLst>
            </a:custGeom>
            <a:solidFill>
              <a:schemeClr val="bg2">
                <a:alpha val="60001"/>
              </a:schemeClr>
            </a:solidFill>
            <a:ln w="0">
              <a:noFill/>
            </a:ln>
          </p:spPr>
          <p:txBody>
            <a:bodyPr/>
            <a:p>
              <a:endParaRPr lang="zh-CN" altLang="en-US"/>
            </a:p>
          </p:txBody>
        </p:sp>
      </p:grpSp>
      <p:grpSp>
        <p:nvGrpSpPr>
          <p:cNvPr id="1172" name="组合 4243"/>
          <p:cNvGrpSpPr/>
          <p:nvPr/>
        </p:nvGrpSpPr>
        <p:grpSpPr>
          <a:xfrm>
            <a:off x="1066800" y="3444875"/>
            <a:ext cx="533400" cy="492125"/>
            <a:chOff x="96" y="2784"/>
            <a:chExt cx="1062" cy="981"/>
          </a:xfrm>
        </p:grpSpPr>
        <p:sp>
          <p:nvSpPr>
            <p:cNvPr id="1173" name="任意多边形 4244"/>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174" name="任意多边形 4245"/>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175" name="任意多边形 4246"/>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176" name="任意多边形 4247"/>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177" name="任意多边形 4248"/>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178" name="任意多边形 4249"/>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179" name="任意多边形 4250"/>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180" name="任意多边形 4251"/>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181" name="任意多边形 4252"/>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182" name="任意多边形 4253"/>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183" name="任意多边形 4254"/>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184" name="任意多边形 4255"/>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185" name="任意多边形 4256"/>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186" name="组合 4257"/>
          <p:cNvGrpSpPr/>
          <p:nvPr/>
        </p:nvGrpSpPr>
        <p:grpSpPr>
          <a:xfrm>
            <a:off x="1066800" y="4552950"/>
            <a:ext cx="533400" cy="492125"/>
            <a:chOff x="96" y="2784"/>
            <a:chExt cx="1062" cy="981"/>
          </a:xfrm>
        </p:grpSpPr>
        <p:sp>
          <p:nvSpPr>
            <p:cNvPr id="1187" name="任意多边形 4258"/>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188" name="任意多边形 4259"/>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189" name="任意多边形 4260"/>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190" name="任意多边形 4261"/>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191" name="任意多边形 4262"/>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192" name="任意多边形 4263"/>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193" name="任意多边形 4264"/>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194" name="任意多边形 4265"/>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195" name="任意多边形 4266"/>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196" name="任意多边形 4267"/>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197" name="任意多边形 4268"/>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198" name="任意多边形 4269"/>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199" name="任意多边形 4270"/>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00" name="组合 4271"/>
          <p:cNvGrpSpPr/>
          <p:nvPr/>
        </p:nvGrpSpPr>
        <p:grpSpPr>
          <a:xfrm>
            <a:off x="1066800" y="5562600"/>
            <a:ext cx="533400" cy="492125"/>
            <a:chOff x="96" y="2784"/>
            <a:chExt cx="1062" cy="981"/>
          </a:xfrm>
        </p:grpSpPr>
        <p:sp>
          <p:nvSpPr>
            <p:cNvPr id="1201" name="任意多边形 4272"/>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02" name="任意多边形 4273"/>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03" name="任意多边形 4274"/>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04" name="任意多边形 4275"/>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05" name="任意多边形 4276"/>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06" name="任意多边形 4277"/>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07" name="任意多边形 4278"/>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08" name="任意多边形 4279"/>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09" name="任意多边形 4280"/>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10" name="任意多边形 4281"/>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11" name="任意多边形 4282"/>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12" name="任意多边形 4283"/>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13" name="任意多边形 4284"/>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14" name="组合 4285"/>
          <p:cNvGrpSpPr/>
          <p:nvPr/>
        </p:nvGrpSpPr>
        <p:grpSpPr>
          <a:xfrm>
            <a:off x="381000" y="3962400"/>
            <a:ext cx="533400" cy="492125"/>
            <a:chOff x="96" y="2784"/>
            <a:chExt cx="1062" cy="981"/>
          </a:xfrm>
        </p:grpSpPr>
        <p:sp>
          <p:nvSpPr>
            <p:cNvPr id="1215" name="任意多边形 4286"/>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16" name="任意多边形 4287"/>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17" name="任意多边形 4288"/>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18" name="任意多边形 4289"/>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19" name="任意多边形 4290"/>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20" name="任意多边形 4291"/>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21" name="任意多边形 4292"/>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22" name="任意多边形 4293"/>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23" name="任意多边形 4294"/>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24" name="任意多边形 4295"/>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25" name="任意多边形 4296"/>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26" name="任意多边形 4297"/>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27" name="任意多边形 4298"/>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28" name="组合 4299"/>
          <p:cNvGrpSpPr/>
          <p:nvPr/>
        </p:nvGrpSpPr>
        <p:grpSpPr>
          <a:xfrm>
            <a:off x="381000" y="5070475"/>
            <a:ext cx="533400" cy="492125"/>
            <a:chOff x="96" y="2784"/>
            <a:chExt cx="1062" cy="981"/>
          </a:xfrm>
        </p:grpSpPr>
        <p:sp>
          <p:nvSpPr>
            <p:cNvPr id="1229" name="任意多边形 4300"/>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30" name="任意多边形 4301"/>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31" name="任意多边形 4302"/>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32" name="任意多边形 4303"/>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33" name="任意多边形 4304"/>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34" name="任意多边形 4305"/>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35" name="任意多边形 4306"/>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36" name="任意多边形 4307"/>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37" name="任意多边形 4308"/>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38" name="任意多边形 4309"/>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39" name="任意多边形 4310"/>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40" name="任意多边形 4311"/>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41" name="任意多边形 4312"/>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42" name="组合 4313"/>
          <p:cNvGrpSpPr/>
          <p:nvPr/>
        </p:nvGrpSpPr>
        <p:grpSpPr>
          <a:xfrm>
            <a:off x="381000" y="6121400"/>
            <a:ext cx="533400" cy="492125"/>
            <a:chOff x="96" y="2784"/>
            <a:chExt cx="1062" cy="981"/>
          </a:xfrm>
        </p:grpSpPr>
        <p:sp>
          <p:nvSpPr>
            <p:cNvPr id="1243" name="任意多边形 4314"/>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44" name="任意多边形 4315"/>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45" name="任意多边形 4316"/>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46" name="任意多边形 4317"/>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47" name="任意多边形 4318"/>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48" name="任意多边形 4319"/>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49" name="任意多边形 4320"/>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50" name="任意多边形 4321"/>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51" name="任意多边形 4322"/>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52" name="任意多边形 4323"/>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53" name="任意多边形 4324"/>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54" name="任意多边形 4325"/>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55" name="任意多边形 4326"/>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56" name="组合 4327"/>
          <p:cNvGrpSpPr/>
          <p:nvPr/>
        </p:nvGrpSpPr>
        <p:grpSpPr>
          <a:xfrm>
            <a:off x="6934200" y="-7937"/>
            <a:ext cx="2317750" cy="2063750"/>
            <a:chOff x="4080" y="-5"/>
            <a:chExt cx="1748" cy="1556"/>
          </a:xfrm>
        </p:grpSpPr>
        <p:sp>
          <p:nvSpPr>
            <p:cNvPr id="1257" name="任意多边形 4328"/>
            <p:cNvSpPr/>
            <p:nvPr userDrawn="1"/>
          </p:nvSpPr>
          <p:spPr>
            <a:xfrm>
              <a:off x="4161" y="-5"/>
              <a:ext cx="1586" cy="1443"/>
            </a:xfrm>
            <a:custGeom>
              <a:avLst/>
              <a:gdLst/>
              <a:ahLst/>
              <a:cxnLst/>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ln>
          </p:spPr>
          <p:txBody>
            <a:bodyPr/>
            <a:p>
              <a:endParaRPr lang="zh-CN" altLang="en-US"/>
            </a:p>
          </p:txBody>
        </p:sp>
        <p:grpSp>
          <p:nvGrpSpPr>
            <p:cNvPr id="1258" name="组合 4329"/>
            <p:cNvGrpSpPr/>
            <p:nvPr userDrawn="1"/>
          </p:nvGrpSpPr>
          <p:grpSpPr>
            <a:xfrm>
              <a:off x="4080" y="0"/>
              <a:ext cx="1748" cy="1551"/>
              <a:chOff x="2918" y="18"/>
              <a:chExt cx="2958" cy="2699"/>
            </a:xfrm>
          </p:grpSpPr>
          <p:sp>
            <p:nvSpPr>
              <p:cNvPr id="1259" name="任意多边形 4330"/>
              <p:cNvSpPr/>
              <p:nvPr/>
            </p:nvSpPr>
            <p:spPr>
              <a:xfrm>
                <a:off x="3060" y="18"/>
                <a:ext cx="490" cy="187"/>
              </a:xfrm>
              <a:custGeom>
                <a:avLst/>
                <a:gdLst/>
                <a:ahLst/>
                <a:cxnLst/>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ln>
            </p:spPr>
            <p:txBody>
              <a:bodyPr/>
              <a:p>
                <a:endParaRPr lang="zh-CN" altLang="en-US"/>
              </a:p>
            </p:txBody>
          </p:sp>
          <p:sp>
            <p:nvSpPr>
              <p:cNvPr id="1260" name="任意多边形 4331"/>
              <p:cNvSpPr>
                <a:spLocks noEditPoints="1"/>
              </p:cNvSpPr>
              <p:nvPr/>
            </p:nvSpPr>
            <p:spPr>
              <a:xfrm>
                <a:off x="2918" y="18"/>
                <a:ext cx="2958" cy="2699"/>
              </a:xfrm>
              <a:custGeom>
                <a:avLst/>
                <a:gdLst/>
                <a:ahLst/>
                <a:cxnLst/>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ln>
            </p:spPr>
            <p:txBody>
              <a:bodyPr/>
              <a:p>
                <a:endParaRPr lang="zh-CN" altLang="en-US"/>
              </a:p>
            </p:txBody>
          </p:sp>
          <p:sp>
            <p:nvSpPr>
              <p:cNvPr id="1261" name="任意多边形 4332"/>
              <p:cNvSpPr/>
              <p:nvPr/>
            </p:nvSpPr>
            <p:spPr>
              <a:xfrm>
                <a:off x="3621" y="1287"/>
                <a:ext cx="238" cy="283"/>
              </a:xfrm>
              <a:custGeom>
                <a:avLst/>
                <a:gdLst/>
                <a:ahLst/>
                <a:cxnLst/>
                <a:pathLst>
                  <a:path w="47" h="56">
                    <a:moveTo>
                      <a:pt x="40" y="15"/>
                    </a:moveTo>
                    <a:cubicBezTo>
                      <a:pt x="37" y="0"/>
                      <a:pt x="0" y="23"/>
                      <a:pt x="27" y="56"/>
                    </a:cubicBezTo>
                    <a:cubicBezTo>
                      <a:pt x="27" y="56"/>
                      <a:pt x="47" y="49"/>
                      <a:pt x="40" y="15"/>
                    </a:cubicBezTo>
                    <a:close/>
                  </a:path>
                </a:pathLst>
              </a:custGeom>
              <a:solidFill>
                <a:schemeClr val="bg1"/>
              </a:solidFill>
              <a:ln w="0">
                <a:noFill/>
              </a:ln>
            </p:spPr>
            <p:txBody>
              <a:bodyPr/>
              <a:p>
                <a:endParaRPr lang="zh-CN" altLang="en-US"/>
              </a:p>
            </p:txBody>
          </p:sp>
          <p:sp>
            <p:nvSpPr>
              <p:cNvPr id="1262" name="任意多边形 4333"/>
              <p:cNvSpPr/>
              <p:nvPr/>
            </p:nvSpPr>
            <p:spPr>
              <a:xfrm>
                <a:off x="3403" y="1403"/>
                <a:ext cx="208" cy="379"/>
              </a:xfrm>
              <a:custGeom>
                <a:avLst/>
                <a:gdLst/>
                <a:ahLst/>
                <a:cxnLst/>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ln>
            </p:spPr>
            <p:txBody>
              <a:bodyPr/>
              <a:p>
                <a:endParaRPr lang="zh-CN" altLang="en-US"/>
              </a:p>
            </p:txBody>
          </p:sp>
          <p:sp>
            <p:nvSpPr>
              <p:cNvPr id="1263" name="任意多边形 4334"/>
              <p:cNvSpPr/>
              <p:nvPr/>
            </p:nvSpPr>
            <p:spPr>
              <a:xfrm>
                <a:off x="3272" y="645"/>
                <a:ext cx="683" cy="318"/>
              </a:xfrm>
              <a:custGeom>
                <a:avLst/>
                <a:gdLst/>
                <a:ahLst/>
                <a:cxnLst/>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ln>
            </p:spPr>
            <p:txBody>
              <a:bodyPr/>
              <a:p>
                <a:endParaRPr lang="zh-CN" altLang="en-US"/>
              </a:p>
            </p:txBody>
          </p:sp>
          <p:sp>
            <p:nvSpPr>
              <p:cNvPr id="1264" name="任意多边形 4335"/>
              <p:cNvSpPr/>
              <p:nvPr/>
            </p:nvSpPr>
            <p:spPr>
              <a:xfrm>
                <a:off x="4046" y="1545"/>
                <a:ext cx="490" cy="515"/>
              </a:xfrm>
              <a:custGeom>
                <a:avLst/>
                <a:gdLst/>
                <a:ahLst/>
                <a:cxnLst/>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ln>
            </p:spPr>
            <p:txBody>
              <a:bodyPr/>
              <a:p>
                <a:endParaRPr lang="zh-CN" altLang="en-US"/>
              </a:p>
            </p:txBody>
          </p:sp>
          <p:sp>
            <p:nvSpPr>
              <p:cNvPr id="1265" name="任意多边形 4336"/>
              <p:cNvSpPr/>
              <p:nvPr/>
            </p:nvSpPr>
            <p:spPr>
              <a:xfrm>
                <a:off x="5173" y="1024"/>
                <a:ext cx="501" cy="96"/>
              </a:xfrm>
              <a:custGeom>
                <a:avLst/>
                <a:gdLst/>
                <a:ahLst/>
                <a:cxnLst/>
                <a:pathLst>
                  <a:path w="99" h="19">
                    <a:moveTo>
                      <a:pt x="15" y="0"/>
                    </a:moveTo>
                    <a:cubicBezTo>
                      <a:pt x="0" y="0"/>
                      <a:pt x="19" y="19"/>
                      <a:pt x="40" y="15"/>
                    </a:cubicBezTo>
                    <a:cubicBezTo>
                      <a:pt x="99" y="1"/>
                      <a:pt x="15" y="0"/>
                      <a:pt x="15" y="0"/>
                    </a:cubicBezTo>
                    <a:close/>
                  </a:path>
                </a:pathLst>
              </a:custGeom>
              <a:solidFill>
                <a:schemeClr val="bg1"/>
              </a:solidFill>
              <a:ln w="0">
                <a:noFill/>
              </a:ln>
            </p:spPr>
            <p:txBody>
              <a:bodyPr/>
              <a:p>
                <a:endParaRPr lang="zh-CN" altLang="en-US"/>
              </a:p>
            </p:txBody>
          </p:sp>
          <p:sp>
            <p:nvSpPr>
              <p:cNvPr id="1266" name="任意多边形 4337"/>
              <p:cNvSpPr/>
              <p:nvPr/>
            </p:nvSpPr>
            <p:spPr>
              <a:xfrm>
                <a:off x="5340" y="1004"/>
                <a:ext cx="385" cy="237"/>
              </a:xfrm>
              <a:custGeom>
                <a:avLst/>
                <a:gdLst/>
                <a:ahLst/>
                <a:cxnLst/>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ln>
            </p:spPr>
            <p:txBody>
              <a:bodyPr/>
              <a:p>
                <a:endParaRPr lang="zh-CN" altLang="en-US"/>
              </a:p>
            </p:txBody>
          </p:sp>
          <p:sp>
            <p:nvSpPr>
              <p:cNvPr id="1267" name="任意多边形 4338"/>
              <p:cNvSpPr/>
              <p:nvPr/>
            </p:nvSpPr>
            <p:spPr>
              <a:xfrm>
                <a:off x="5325" y="1201"/>
                <a:ext cx="415" cy="187"/>
              </a:xfrm>
              <a:custGeom>
                <a:avLst/>
                <a:gdLst/>
                <a:ahLst/>
                <a:cxnLst/>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ln>
            </p:spPr>
            <p:txBody>
              <a:bodyPr/>
              <a:p>
                <a:endParaRPr lang="zh-CN" altLang="en-US"/>
              </a:p>
            </p:txBody>
          </p:sp>
          <p:sp>
            <p:nvSpPr>
              <p:cNvPr id="1268" name="任意多边形 4339"/>
              <p:cNvSpPr/>
              <p:nvPr/>
            </p:nvSpPr>
            <p:spPr>
              <a:xfrm>
                <a:off x="5001" y="1378"/>
                <a:ext cx="698" cy="167"/>
              </a:xfrm>
              <a:custGeom>
                <a:avLst/>
                <a:gdLst/>
                <a:ahLst/>
                <a:cxnLst/>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ln>
            </p:spPr>
            <p:txBody>
              <a:bodyPr/>
              <a:p>
                <a:endParaRPr lang="zh-CN" altLang="en-US"/>
              </a:p>
            </p:txBody>
          </p:sp>
          <p:sp>
            <p:nvSpPr>
              <p:cNvPr id="1269" name="任意多边形 4340"/>
              <p:cNvSpPr/>
              <p:nvPr/>
            </p:nvSpPr>
            <p:spPr>
              <a:xfrm>
                <a:off x="5077" y="1540"/>
                <a:ext cx="567" cy="146"/>
              </a:xfrm>
              <a:custGeom>
                <a:avLst/>
                <a:gdLst/>
                <a:ahLst/>
                <a:cxnLst/>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ln>
            </p:spPr>
            <p:txBody>
              <a:bodyPr/>
              <a:p>
                <a:endParaRPr lang="zh-CN" altLang="en-US"/>
              </a:p>
            </p:txBody>
          </p:sp>
          <p:sp>
            <p:nvSpPr>
              <p:cNvPr id="1270" name="任意多边形 4341"/>
              <p:cNvSpPr/>
              <p:nvPr/>
            </p:nvSpPr>
            <p:spPr>
              <a:xfrm>
                <a:off x="5042" y="1656"/>
                <a:ext cx="581" cy="480"/>
              </a:xfrm>
              <a:custGeom>
                <a:avLst/>
                <a:gdLst/>
                <a:ahLst/>
                <a:cxnLst/>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ln>
            </p:spPr>
            <p:txBody>
              <a:bodyPr/>
              <a:p>
                <a:endParaRPr lang="zh-CN" altLang="en-US"/>
              </a:p>
            </p:txBody>
          </p:sp>
          <p:sp>
            <p:nvSpPr>
              <p:cNvPr id="1271" name="任意多边形 4342"/>
              <p:cNvSpPr/>
              <p:nvPr/>
            </p:nvSpPr>
            <p:spPr>
              <a:xfrm>
                <a:off x="5421" y="1464"/>
                <a:ext cx="329" cy="854"/>
              </a:xfrm>
              <a:custGeom>
                <a:avLst/>
                <a:gdLst/>
                <a:ahLst/>
                <a:cxnLst/>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ln>
            </p:spPr>
            <p:txBody>
              <a:bodyPr/>
              <a:p>
                <a:endParaRPr lang="zh-CN" altLang="en-US"/>
              </a:p>
            </p:txBody>
          </p:sp>
        </p:grpSp>
      </p:grpSp>
      <p:sp>
        <p:nvSpPr>
          <p:cNvPr id="1272" name="标题 4343"/>
          <p:cNvSpPr>
            <a:spLocks noGrp="1" noRot="1"/>
          </p:cNvSpPr>
          <p:nvPr>
            <p:ph type="title"/>
          </p:nvPr>
        </p:nvSpPr>
        <p:spPr>
          <a:xfrm>
            <a:off x="298450" y="228600"/>
            <a:ext cx="8540750" cy="1143000"/>
          </a:xfrm>
          <a:prstGeom prst="rect">
            <a:avLst/>
          </a:prstGeom>
          <a:noFill/>
          <a:ln w="9525">
            <a:noFill/>
          </a:ln>
        </p:spPr>
        <p:txBody>
          <a:bodyPr anchor="ctr"/>
          <a:p>
            <a:pPr lvl="0" indent="0"/>
            <a:r>
              <a:rPr lang="zh-CN" altLang="en-US" dirty="0"/>
              <a:t>单击此处编辑母版标题样式</a:t>
            </a:r>
            <a:endParaRPr lang="zh-CN" altLang="en-US" dirty="0"/>
          </a:p>
        </p:txBody>
      </p:sp>
      <p:sp>
        <p:nvSpPr>
          <p:cNvPr id="1273" name="文本占位符 4344"/>
          <p:cNvSpPr>
            <a:spLocks noGrp="1" noRot="1"/>
          </p:cNvSpPr>
          <p:nvPr>
            <p:ph type="body"/>
          </p:nvPr>
        </p:nvSpPr>
        <p:spPr>
          <a:xfrm>
            <a:off x="609600" y="1600200"/>
            <a:ext cx="8153400" cy="449897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346" name="日期占位符 4345"/>
          <p:cNvSpPr>
            <a:spLocks noGrp="1"/>
          </p:cNvSpPr>
          <p:nvPr>
            <p:ph type="dt" sz="half" idx="2"/>
          </p:nvPr>
        </p:nvSpPr>
        <p:spPr>
          <a:xfrm>
            <a:off x="298450" y="6245225"/>
            <a:ext cx="2289175" cy="476250"/>
          </a:xfrm>
          <a:prstGeom prst="rect">
            <a:avLst/>
          </a:prstGeom>
          <a:noFill/>
          <a:ln w="9525">
            <a:noFill/>
          </a:ln>
        </p:spPr>
        <p:txBody>
          <a:bodyPr/>
          <a:lstStyle>
            <a:lvl1pPr>
              <a:defRPr sz="1400"/>
            </a:lvl1pPr>
          </a:lstStyle>
          <a:p>
            <a:pPr lvl="0" fontAlgn="base"/>
            <a:endParaRPr lang="zh-CN" altLang="en-US" strike="noStrike" noProof="1" dirty="0">
              <a:latin typeface="Arial" panose="020B0604020202020204" pitchFamily="34" charset="0"/>
            </a:endParaRPr>
          </a:p>
        </p:txBody>
      </p:sp>
      <p:sp>
        <p:nvSpPr>
          <p:cNvPr id="4347" name="页脚占位符 4346"/>
          <p:cNvSpPr>
            <a:spLocks noGrp="1"/>
          </p:cNvSpPr>
          <p:nvPr>
            <p:ph type="ftr" sz="quarter" idx="3"/>
          </p:nvPr>
        </p:nvSpPr>
        <p:spPr>
          <a:xfrm>
            <a:off x="3121025" y="6245225"/>
            <a:ext cx="2895600" cy="476250"/>
          </a:xfrm>
          <a:prstGeom prst="rect">
            <a:avLst/>
          </a:prstGeom>
          <a:noFill/>
          <a:ln w="9525">
            <a:noFill/>
          </a:ln>
        </p:spPr>
        <p:txBody>
          <a:bodyPr/>
          <a:lstStyle>
            <a:lvl1pPr algn="ctr">
              <a:defRPr sz="1400"/>
            </a:lvl1pPr>
          </a:lstStyle>
          <a:p>
            <a:pPr lvl="0" fontAlgn="base"/>
            <a:endParaRPr lang="zh-CN" altLang="en-US" strike="noStrike" noProof="1" dirty="0">
              <a:latin typeface="Arial" panose="020B0604020202020204" pitchFamily="34" charset="0"/>
            </a:endParaRPr>
          </a:p>
        </p:txBody>
      </p:sp>
      <p:sp>
        <p:nvSpPr>
          <p:cNvPr id="4348" name="灯片编号占位符 4347"/>
          <p:cNvSpPr>
            <a:spLocks noGrp="1"/>
          </p:cNvSpPr>
          <p:nvPr>
            <p:ph type="sldNum" sz="quarter" idx="4"/>
          </p:nvPr>
        </p:nvSpPr>
        <p:spPr>
          <a:xfrm>
            <a:off x="6550025" y="6245225"/>
            <a:ext cx="2289175"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457200" y="274638"/>
            <a:ext cx="8229600" cy="1143000"/>
          </a:xfrm>
          <a:prstGeom prst="rect">
            <a:avLst/>
          </a:prstGeom>
          <a:noFill/>
          <a:ln w="9525">
            <a:noFill/>
          </a:ln>
        </p:spPr>
        <p:txBody>
          <a:bodyPr anchor="ctr"/>
          <a:p>
            <a:pPr lvl="0" indent="0"/>
            <a:r>
              <a:rPr lang="zh-CN" altLang="en-US" dirty="0"/>
              <a:t>单击此处编辑母版标题样式</a:t>
            </a:r>
            <a:endParaRPr lang="zh-CN" altLang="en-US" dirty="0"/>
          </a:p>
        </p:txBody>
      </p:sp>
      <p:sp>
        <p:nvSpPr>
          <p:cNvPr id="2051" name="文本占位符 1026"/>
          <p:cNvSpPr>
            <a:spLocks noGrp="1"/>
          </p:cNvSpPr>
          <p:nvPr>
            <p:ph type="body"/>
          </p:nvPr>
        </p:nvSpPr>
        <p:spPr>
          <a:xfrm>
            <a:off x="457200" y="1600200"/>
            <a:ext cx="8229600" cy="4525963"/>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dirty="0">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dirty="0">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3074" name="组合 4097"/>
          <p:cNvGrpSpPr/>
          <p:nvPr/>
        </p:nvGrpSpPr>
        <p:grpSpPr>
          <a:xfrm>
            <a:off x="566738" y="0"/>
            <a:ext cx="7891462" cy="6821488"/>
            <a:chOff x="349" y="23"/>
            <a:chExt cx="4971" cy="4297"/>
          </a:xfrm>
        </p:grpSpPr>
        <p:sp>
          <p:nvSpPr>
            <p:cNvPr id="3075" name="矩形 4098"/>
            <p:cNvSpPr/>
            <p:nvPr/>
          </p:nvSpPr>
          <p:spPr>
            <a:xfrm>
              <a:off x="384"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076" name="任意多边形 4099"/>
            <p:cNvSpPr>
              <a:spLocks noEditPoints="1"/>
            </p:cNvSpPr>
            <p:nvPr/>
          </p:nvSpPr>
          <p:spPr>
            <a:xfrm>
              <a:off x="38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77" name="任意多边形 4100"/>
            <p:cNvSpPr>
              <a:spLocks noEditPoints="1"/>
            </p:cNvSpPr>
            <p:nvPr/>
          </p:nvSpPr>
          <p:spPr>
            <a:xfrm>
              <a:off x="38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78" name="任意多边形 4101"/>
            <p:cNvSpPr>
              <a:spLocks noEditPoints="1"/>
            </p:cNvSpPr>
            <p:nvPr/>
          </p:nvSpPr>
          <p:spPr>
            <a:xfrm>
              <a:off x="38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79" name="任意多边形 4102"/>
            <p:cNvSpPr>
              <a:spLocks noEditPoints="1"/>
            </p:cNvSpPr>
            <p:nvPr/>
          </p:nvSpPr>
          <p:spPr>
            <a:xfrm>
              <a:off x="38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80" name="任意多边形 4103"/>
            <p:cNvSpPr>
              <a:spLocks noEditPoints="1"/>
            </p:cNvSpPr>
            <p:nvPr/>
          </p:nvSpPr>
          <p:spPr>
            <a:xfrm>
              <a:off x="38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81" name="任意多边形 4104"/>
            <p:cNvSpPr>
              <a:spLocks noEditPoints="1"/>
            </p:cNvSpPr>
            <p:nvPr/>
          </p:nvSpPr>
          <p:spPr>
            <a:xfrm>
              <a:off x="38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82" name="任意多边形 4105"/>
            <p:cNvSpPr>
              <a:spLocks noEditPoints="1"/>
            </p:cNvSpPr>
            <p:nvPr/>
          </p:nvSpPr>
          <p:spPr>
            <a:xfrm>
              <a:off x="38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83" name="任意多边形 4106"/>
            <p:cNvSpPr>
              <a:spLocks noEditPoints="1"/>
            </p:cNvSpPr>
            <p:nvPr/>
          </p:nvSpPr>
          <p:spPr>
            <a:xfrm>
              <a:off x="38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84" name="任意多边形 4107"/>
            <p:cNvSpPr>
              <a:spLocks noEditPoints="1"/>
            </p:cNvSpPr>
            <p:nvPr/>
          </p:nvSpPr>
          <p:spPr>
            <a:xfrm>
              <a:off x="38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85" name="任意多边形 4108"/>
            <p:cNvSpPr>
              <a:spLocks noEditPoints="1"/>
            </p:cNvSpPr>
            <p:nvPr/>
          </p:nvSpPr>
          <p:spPr>
            <a:xfrm>
              <a:off x="38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86" name="矩形 4109"/>
            <p:cNvSpPr/>
            <p:nvPr/>
          </p:nvSpPr>
          <p:spPr>
            <a:xfrm>
              <a:off x="384"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087" name="矩形 4110"/>
            <p:cNvSpPr/>
            <p:nvPr/>
          </p:nvSpPr>
          <p:spPr>
            <a:xfrm>
              <a:off x="829"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088" name="任意多边形 4111"/>
            <p:cNvSpPr>
              <a:spLocks noEditPoints="1"/>
            </p:cNvSpPr>
            <p:nvPr/>
          </p:nvSpPr>
          <p:spPr>
            <a:xfrm>
              <a:off x="82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89" name="任意多边形 4112"/>
            <p:cNvSpPr>
              <a:spLocks noEditPoints="1"/>
            </p:cNvSpPr>
            <p:nvPr/>
          </p:nvSpPr>
          <p:spPr>
            <a:xfrm>
              <a:off x="82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90" name="任意多边形 4113"/>
            <p:cNvSpPr>
              <a:spLocks noEditPoints="1"/>
            </p:cNvSpPr>
            <p:nvPr/>
          </p:nvSpPr>
          <p:spPr>
            <a:xfrm>
              <a:off x="82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91" name="任意多边形 4114"/>
            <p:cNvSpPr>
              <a:spLocks noEditPoints="1"/>
            </p:cNvSpPr>
            <p:nvPr/>
          </p:nvSpPr>
          <p:spPr>
            <a:xfrm>
              <a:off x="82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92" name="任意多边形 4115"/>
            <p:cNvSpPr>
              <a:spLocks noEditPoints="1"/>
            </p:cNvSpPr>
            <p:nvPr/>
          </p:nvSpPr>
          <p:spPr>
            <a:xfrm>
              <a:off x="82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93" name="任意多边形 4116"/>
            <p:cNvSpPr>
              <a:spLocks noEditPoints="1"/>
            </p:cNvSpPr>
            <p:nvPr/>
          </p:nvSpPr>
          <p:spPr>
            <a:xfrm>
              <a:off x="82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94" name="任意多边形 4117"/>
            <p:cNvSpPr>
              <a:spLocks noEditPoints="1"/>
            </p:cNvSpPr>
            <p:nvPr/>
          </p:nvSpPr>
          <p:spPr>
            <a:xfrm>
              <a:off x="82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95" name="任意多边形 4118"/>
            <p:cNvSpPr>
              <a:spLocks noEditPoints="1"/>
            </p:cNvSpPr>
            <p:nvPr/>
          </p:nvSpPr>
          <p:spPr>
            <a:xfrm>
              <a:off x="82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96" name="任意多边形 4119"/>
            <p:cNvSpPr>
              <a:spLocks noEditPoints="1"/>
            </p:cNvSpPr>
            <p:nvPr/>
          </p:nvSpPr>
          <p:spPr>
            <a:xfrm>
              <a:off x="82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97" name="任意多边形 4120"/>
            <p:cNvSpPr>
              <a:spLocks noEditPoints="1"/>
            </p:cNvSpPr>
            <p:nvPr/>
          </p:nvSpPr>
          <p:spPr>
            <a:xfrm>
              <a:off x="82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098" name="矩形 4121"/>
            <p:cNvSpPr/>
            <p:nvPr/>
          </p:nvSpPr>
          <p:spPr>
            <a:xfrm>
              <a:off x="829"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099" name="矩形 4122"/>
            <p:cNvSpPr/>
            <p:nvPr/>
          </p:nvSpPr>
          <p:spPr>
            <a:xfrm>
              <a:off x="1279"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00" name="任意多边形 4123"/>
            <p:cNvSpPr>
              <a:spLocks noEditPoints="1"/>
            </p:cNvSpPr>
            <p:nvPr/>
          </p:nvSpPr>
          <p:spPr>
            <a:xfrm>
              <a:off x="127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01" name="任意多边形 4124"/>
            <p:cNvSpPr>
              <a:spLocks noEditPoints="1"/>
            </p:cNvSpPr>
            <p:nvPr/>
          </p:nvSpPr>
          <p:spPr>
            <a:xfrm>
              <a:off x="127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02" name="任意多边形 4125"/>
            <p:cNvSpPr>
              <a:spLocks noEditPoints="1"/>
            </p:cNvSpPr>
            <p:nvPr/>
          </p:nvSpPr>
          <p:spPr>
            <a:xfrm>
              <a:off x="127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03" name="任意多边形 4126"/>
            <p:cNvSpPr>
              <a:spLocks noEditPoints="1"/>
            </p:cNvSpPr>
            <p:nvPr/>
          </p:nvSpPr>
          <p:spPr>
            <a:xfrm>
              <a:off x="127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04" name="任意多边形 4127"/>
            <p:cNvSpPr>
              <a:spLocks noEditPoints="1"/>
            </p:cNvSpPr>
            <p:nvPr/>
          </p:nvSpPr>
          <p:spPr>
            <a:xfrm>
              <a:off x="127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05" name="任意多边形 4128"/>
            <p:cNvSpPr>
              <a:spLocks noEditPoints="1"/>
            </p:cNvSpPr>
            <p:nvPr/>
          </p:nvSpPr>
          <p:spPr>
            <a:xfrm>
              <a:off x="127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06" name="任意多边形 4129"/>
            <p:cNvSpPr>
              <a:spLocks noEditPoints="1"/>
            </p:cNvSpPr>
            <p:nvPr/>
          </p:nvSpPr>
          <p:spPr>
            <a:xfrm>
              <a:off x="127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07" name="任意多边形 4130"/>
            <p:cNvSpPr>
              <a:spLocks noEditPoints="1"/>
            </p:cNvSpPr>
            <p:nvPr/>
          </p:nvSpPr>
          <p:spPr>
            <a:xfrm>
              <a:off x="127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08" name="任意多边形 4131"/>
            <p:cNvSpPr>
              <a:spLocks noEditPoints="1"/>
            </p:cNvSpPr>
            <p:nvPr/>
          </p:nvSpPr>
          <p:spPr>
            <a:xfrm>
              <a:off x="127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09" name="任意多边形 4132"/>
            <p:cNvSpPr>
              <a:spLocks noEditPoints="1"/>
            </p:cNvSpPr>
            <p:nvPr/>
          </p:nvSpPr>
          <p:spPr>
            <a:xfrm>
              <a:off x="127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10" name="矩形 4133"/>
            <p:cNvSpPr/>
            <p:nvPr/>
          </p:nvSpPr>
          <p:spPr>
            <a:xfrm>
              <a:off x="1279"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11" name="矩形 4134"/>
            <p:cNvSpPr/>
            <p:nvPr/>
          </p:nvSpPr>
          <p:spPr>
            <a:xfrm>
              <a:off x="1724"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12" name="任意多边形 4135"/>
            <p:cNvSpPr>
              <a:spLocks noEditPoints="1"/>
            </p:cNvSpPr>
            <p:nvPr/>
          </p:nvSpPr>
          <p:spPr>
            <a:xfrm>
              <a:off x="172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13" name="任意多边形 4136"/>
            <p:cNvSpPr>
              <a:spLocks noEditPoints="1"/>
            </p:cNvSpPr>
            <p:nvPr/>
          </p:nvSpPr>
          <p:spPr>
            <a:xfrm>
              <a:off x="172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14" name="任意多边形 4137"/>
            <p:cNvSpPr>
              <a:spLocks noEditPoints="1"/>
            </p:cNvSpPr>
            <p:nvPr/>
          </p:nvSpPr>
          <p:spPr>
            <a:xfrm>
              <a:off x="172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15" name="任意多边形 4138"/>
            <p:cNvSpPr>
              <a:spLocks noEditPoints="1"/>
            </p:cNvSpPr>
            <p:nvPr/>
          </p:nvSpPr>
          <p:spPr>
            <a:xfrm>
              <a:off x="172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16" name="任意多边形 4139"/>
            <p:cNvSpPr>
              <a:spLocks noEditPoints="1"/>
            </p:cNvSpPr>
            <p:nvPr/>
          </p:nvSpPr>
          <p:spPr>
            <a:xfrm>
              <a:off x="172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17" name="任意多边形 4140"/>
            <p:cNvSpPr>
              <a:spLocks noEditPoints="1"/>
            </p:cNvSpPr>
            <p:nvPr/>
          </p:nvSpPr>
          <p:spPr>
            <a:xfrm>
              <a:off x="172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18" name="任意多边形 4141"/>
            <p:cNvSpPr>
              <a:spLocks noEditPoints="1"/>
            </p:cNvSpPr>
            <p:nvPr/>
          </p:nvSpPr>
          <p:spPr>
            <a:xfrm>
              <a:off x="172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19" name="任意多边形 4142"/>
            <p:cNvSpPr>
              <a:spLocks noEditPoints="1"/>
            </p:cNvSpPr>
            <p:nvPr/>
          </p:nvSpPr>
          <p:spPr>
            <a:xfrm>
              <a:off x="172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20" name="任意多边形 4143"/>
            <p:cNvSpPr>
              <a:spLocks noEditPoints="1"/>
            </p:cNvSpPr>
            <p:nvPr/>
          </p:nvSpPr>
          <p:spPr>
            <a:xfrm>
              <a:off x="172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21" name="任意多边形 4144"/>
            <p:cNvSpPr>
              <a:spLocks noEditPoints="1"/>
            </p:cNvSpPr>
            <p:nvPr/>
          </p:nvSpPr>
          <p:spPr>
            <a:xfrm>
              <a:off x="172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22" name="矩形 4145"/>
            <p:cNvSpPr/>
            <p:nvPr/>
          </p:nvSpPr>
          <p:spPr>
            <a:xfrm>
              <a:off x="1724"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23" name="矩形 4146"/>
            <p:cNvSpPr/>
            <p:nvPr/>
          </p:nvSpPr>
          <p:spPr>
            <a:xfrm>
              <a:off x="2169"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24" name="任意多边形 4147"/>
            <p:cNvSpPr>
              <a:spLocks noEditPoints="1"/>
            </p:cNvSpPr>
            <p:nvPr/>
          </p:nvSpPr>
          <p:spPr>
            <a:xfrm>
              <a:off x="216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25" name="任意多边形 4148"/>
            <p:cNvSpPr>
              <a:spLocks noEditPoints="1"/>
            </p:cNvSpPr>
            <p:nvPr/>
          </p:nvSpPr>
          <p:spPr>
            <a:xfrm>
              <a:off x="216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26" name="任意多边形 4149"/>
            <p:cNvSpPr>
              <a:spLocks noEditPoints="1"/>
            </p:cNvSpPr>
            <p:nvPr/>
          </p:nvSpPr>
          <p:spPr>
            <a:xfrm>
              <a:off x="216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27" name="任意多边形 4150"/>
            <p:cNvSpPr>
              <a:spLocks noEditPoints="1"/>
            </p:cNvSpPr>
            <p:nvPr/>
          </p:nvSpPr>
          <p:spPr>
            <a:xfrm>
              <a:off x="216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28" name="任意多边形 4151"/>
            <p:cNvSpPr>
              <a:spLocks noEditPoints="1"/>
            </p:cNvSpPr>
            <p:nvPr/>
          </p:nvSpPr>
          <p:spPr>
            <a:xfrm>
              <a:off x="216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29" name="任意多边形 4152"/>
            <p:cNvSpPr>
              <a:spLocks noEditPoints="1"/>
            </p:cNvSpPr>
            <p:nvPr/>
          </p:nvSpPr>
          <p:spPr>
            <a:xfrm>
              <a:off x="216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30" name="任意多边形 4153"/>
            <p:cNvSpPr>
              <a:spLocks noEditPoints="1"/>
            </p:cNvSpPr>
            <p:nvPr/>
          </p:nvSpPr>
          <p:spPr>
            <a:xfrm>
              <a:off x="216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31" name="任意多边形 4154"/>
            <p:cNvSpPr>
              <a:spLocks noEditPoints="1"/>
            </p:cNvSpPr>
            <p:nvPr/>
          </p:nvSpPr>
          <p:spPr>
            <a:xfrm>
              <a:off x="216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32" name="任意多边形 4155"/>
            <p:cNvSpPr>
              <a:spLocks noEditPoints="1"/>
            </p:cNvSpPr>
            <p:nvPr/>
          </p:nvSpPr>
          <p:spPr>
            <a:xfrm>
              <a:off x="216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33" name="任意多边形 4156"/>
            <p:cNvSpPr>
              <a:spLocks noEditPoints="1"/>
            </p:cNvSpPr>
            <p:nvPr/>
          </p:nvSpPr>
          <p:spPr>
            <a:xfrm>
              <a:off x="216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34" name="矩形 4157"/>
            <p:cNvSpPr/>
            <p:nvPr/>
          </p:nvSpPr>
          <p:spPr>
            <a:xfrm>
              <a:off x="2169"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35" name="矩形 4158"/>
            <p:cNvSpPr/>
            <p:nvPr/>
          </p:nvSpPr>
          <p:spPr>
            <a:xfrm>
              <a:off x="262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36" name="任意多边形 4159"/>
            <p:cNvSpPr>
              <a:spLocks noEditPoints="1"/>
            </p:cNvSpPr>
            <p:nvPr/>
          </p:nvSpPr>
          <p:spPr>
            <a:xfrm>
              <a:off x="262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37" name="任意多边形 4160"/>
            <p:cNvSpPr>
              <a:spLocks noEditPoints="1"/>
            </p:cNvSpPr>
            <p:nvPr/>
          </p:nvSpPr>
          <p:spPr>
            <a:xfrm>
              <a:off x="262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38" name="任意多边形 4161"/>
            <p:cNvSpPr>
              <a:spLocks noEditPoints="1"/>
            </p:cNvSpPr>
            <p:nvPr/>
          </p:nvSpPr>
          <p:spPr>
            <a:xfrm>
              <a:off x="262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39" name="任意多边形 4162"/>
            <p:cNvSpPr>
              <a:spLocks noEditPoints="1"/>
            </p:cNvSpPr>
            <p:nvPr/>
          </p:nvSpPr>
          <p:spPr>
            <a:xfrm>
              <a:off x="262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40" name="任意多边形 4163"/>
            <p:cNvSpPr>
              <a:spLocks noEditPoints="1"/>
            </p:cNvSpPr>
            <p:nvPr/>
          </p:nvSpPr>
          <p:spPr>
            <a:xfrm>
              <a:off x="262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41" name="任意多边形 4164"/>
            <p:cNvSpPr>
              <a:spLocks noEditPoints="1"/>
            </p:cNvSpPr>
            <p:nvPr/>
          </p:nvSpPr>
          <p:spPr>
            <a:xfrm>
              <a:off x="262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42" name="任意多边形 4165"/>
            <p:cNvSpPr>
              <a:spLocks noEditPoints="1"/>
            </p:cNvSpPr>
            <p:nvPr/>
          </p:nvSpPr>
          <p:spPr>
            <a:xfrm>
              <a:off x="262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43" name="任意多边形 4166"/>
            <p:cNvSpPr>
              <a:spLocks noEditPoints="1"/>
            </p:cNvSpPr>
            <p:nvPr/>
          </p:nvSpPr>
          <p:spPr>
            <a:xfrm>
              <a:off x="262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44" name="任意多边形 4167"/>
            <p:cNvSpPr>
              <a:spLocks noEditPoints="1"/>
            </p:cNvSpPr>
            <p:nvPr/>
          </p:nvSpPr>
          <p:spPr>
            <a:xfrm>
              <a:off x="262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45" name="任意多边形 4168"/>
            <p:cNvSpPr>
              <a:spLocks noEditPoints="1"/>
            </p:cNvSpPr>
            <p:nvPr/>
          </p:nvSpPr>
          <p:spPr>
            <a:xfrm>
              <a:off x="262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46" name="矩形 4169"/>
            <p:cNvSpPr/>
            <p:nvPr/>
          </p:nvSpPr>
          <p:spPr>
            <a:xfrm>
              <a:off x="262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47" name="矩形 4170"/>
            <p:cNvSpPr/>
            <p:nvPr/>
          </p:nvSpPr>
          <p:spPr>
            <a:xfrm>
              <a:off x="3065"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48" name="任意多边形 4171"/>
            <p:cNvSpPr>
              <a:spLocks noEditPoints="1"/>
            </p:cNvSpPr>
            <p:nvPr/>
          </p:nvSpPr>
          <p:spPr>
            <a:xfrm>
              <a:off x="306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49" name="任意多边形 4172"/>
            <p:cNvSpPr>
              <a:spLocks noEditPoints="1"/>
            </p:cNvSpPr>
            <p:nvPr/>
          </p:nvSpPr>
          <p:spPr>
            <a:xfrm>
              <a:off x="306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50" name="任意多边形 4173"/>
            <p:cNvSpPr>
              <a:spLocks noEditPoints="1"/>
            </p:cNvSpPr>
            <p:nvPr/>
          </p:nvSpPr>
          <p:spPr>
            <a:xfrm>
              <a:off x="306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51" name="任意多边形 4174"/>
            <p:cNvSpPr>
              <a:spLocks noEditPoints="1"/>
            </p:cNvSpPr>
            <p:nvPr/>
          </p:nvSpPr>
          <p:spPr>
            <a:xfrm>
              <a:off x="306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52" name="任意多边形 4175"/>
            <p:cNvSpPr>
              <a:spLocks noEditPoints="1"/>
            </p:cNvSpPr>
            <p:nvPr/>
          </p:nvSpPr>
          <p:spPr>
            <a:xfrm>
              <a:off x="306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53" name="任意多边形 4176"/>
            <p:cNvSpPr>
              <a:spLocks noEditPoints="1"/>
            </p:cNvSpPr>
            <p:nvPr/>
          </p:nvSpPr>
          <p:spPr>
            <a:xfrm>
              <a:off x="306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54" name="任意多边形 4177"/>
            <p:cNvSpPr>
              <a:spLocks noEditPoints="1"/>
            </p:cNvSpPr>
            <p:nvPr/>
          </p:nvSpPr>
          <p:spPr>
            <a:xfrm>
              <a:off x="306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55" name="任意多边形 4178"/>
            <p:cNvSpPr>
              <a:spLocks noEditPoints="1"/>
            </p:cNvSpPr>
            <p:nvPr/>
          </p:nvSpPr>
          <p:spPr>
            <a:xfrm>
              <a:off x="306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56" name="任意多边形 4179"/>
            <p:cNvSpPr>
              <a:spLocks noEditPoints="1"/>
            </p:cNvSpPr>
            <p:nvPr/>
          </p:nvSpPr>
          <p:spPr>
            <a:xfrm>
              <a:off x="306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57" name="任意多边形 4180"/>
            <p:cNvSpPr>
              <a:spLocks noEditPoints="1"/>
            </p:cNvSpPr>
            <p:nvPr/>
          </p:nvSpPr>
          <p:spPr>
            <a:xfrm>
              <a:off x="306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58" name="矩形 4181"/>
            <p:cNvSpPr/>
            <p:nvPr/>
          </p:nvSpPr>
          <p:spPr>
            <a:xfrm>
              <a:off x="3065"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59" name="矩形 4182"/>
            <p:cNvSpPr/>
            <p:nvPr/>
          </p:nvSpPr>
          <p:spPr>
            <a:xfrm>
              <a:off x="351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60" name="任意多边形 4183"/>
            <p:cNvSpPr>
              <a:spLocks noEditPoints="1"/>
            </p:cNvSpPr>
            <p:nvPr/>
          </p:nvSpPr>
          <p:spPr>
            <a:xfrm>
              <a:off x="351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61" name="任意多边形 4184"/>
            <p:cNvSpPr>
              <a:spLocks noEditPoints="1"/>
            </p:cNvSpPr>
            <p:nvPr/>
          </p:nvSpPr>
          <p:spPr>
            <a:xfrm>
              <a:off x="351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62" name="任意多边形 4185"/>
            <p:cNvSpPr>
              <a:spLocks noEditPoints="1"/>
            </p:cNvSpPr>
            <p:nvPr/>
          </p:nvSpPr>
          <p:spPr>
            <a:xfrm>
              <a:off x="351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63" name="任意多边形 4186"/>
            <p:cNvSpPr>
              <a:spLocks noEditPoints="1"/>
            </p:cNvSpPr>
            <p:nvPr/>
          </p:nvSpPr>
          <p:spPr>
            <a:xfrm>
              <a:off x="351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64" name="任意多边形 4187"/>
            <p:cNvSpPr>
              <a:spLocks noEditPoints="1"/>
            </p:cNvSpPr>
            <p:nvPr/>
          </p:nvSpPr>
          <p:spPr>
            <a:xfrm>
              <a:off x="351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65" name="任意多边形 4188"/>
            <p:cNvSpPr>
              <a:spLocks noEditPoints="1"/>
            </p:cNvSpPr>
            <p:nvPr/>
          </p:nvSpPr>
          <p:spPr>
            <a:xfrm>
              <a:off x="351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66" name="任意多边形 4189"/>
            <p:cNvSpPr>
              <a:spLocks noEditPoints="1"/>
            </p:cNvSpPr>
            <p:nvPr/>
          </p:nvSpPr>
          <p:spPr>
            <a:xfrm>
              <a:off x="351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67" name="任意多边形 4190"/>
            <p:cNvSpPr>
              <a:spLocks noEditPoints="1"/>
            </p:cNvSpPr>
            <p:nvPr/>
          </p:nvSpPr>
          <p:spPr>
            <a:xfrm>
              <a:off x="351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68" name="任意多边形 4191"/>
            <p:cNvSpPr>
              <a:spLocks noEditPoints="1"/>
            </p:cNvSpPr>
            <p:nvPr/>
          </p:nvSpPr>
          <p:spPr>
            <a:xfrm>
              <a:off x="351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69" name="任意多边形 4192"/>
            <p:cNvSpPr>
              <a:spLocks noEditPoints="1"/>
            </p:cNvSpPr>
            <p:nvPr/>
          </p:nvSpPr>
          <p:spPr>
            <a:xfrm>
              <a:off x="351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70" name="矩形 4193"/>
            <p:cNvSpPr/>
            <p:nvPr/>
          </p:nvSpPr>
          <p:spPr>
            <a:xfrm>
              <a:off x="351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71" name="矩形 4194"/>
            <p:cNvSpPr/>
            <p:nvPr/>
          </p:nvSpPr>
          <p:spPr>
            <a:xfrm>
              <a:off x="396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72" name="任意多边形 4195"/>
            <p:cNvSpPr>
              <a:spLocks noEditPoints="1"/>
            </p:cNvSpPr>
            <p:nvPr/>
          </p:nvSpPr>
          <p:spPr>
            <a:xfrm>
              <a:off x="396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73" name="任意多边形 4196"/>
            <p:cNvSpPr>
              <a:spLocks noEditPoints="1"/>
            </p:cNvSpPr>
            <p:nvPr/>
          </p:nvSpPr>
          <p:spPr>
            <a:xfrm>
              <a:off x="396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74" name="任意多边形 4197"/>
            <p:cNvSpPr>
              <a:spLocks noEditPoints="1"/>
            </p:cNvSpPr>
            <p:nvPr/>
          </p:nvSpPr>
          <p:spPr>
            <a:xfrm>
              <a:off x="396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75" name="任意多边形 4198"/>
            <p:cNvSpPr>
              <a:spLocks noEditPoints="1"/>
            </p:cNvSpPr>
            <p:nvPr/>
          </p:nvSpPr>
          <p:spPr>
            <a:xfrm>
              <a:off x="396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76" name="任意多边形 4199"/>
            <p:cNvSpPr>
              <a:spLocks noEditPoints="1"/>
            </p:cNvSpPr>
            <p:nvPr/>
          </p:nvSpPr>
          <p:spPr>
            <a:xfrm>
              <a:off x="396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77" name="任意多边形 4200"/>
            <p:cNvSpPr>
              <a:spLocks noEditPoints="1"/>
            </p:cNvSpPr>
            <p:nvPr/>
          </p:nvSpPr>
          <p:spPr>
            <a:xfrm>
              <a:off x="396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78" name="任意多边形 4201"/>
            <p:cNvSpPr>
              <a:spLocks noEditPoints="1"/>
            </p:cNvSpPr>
            <p:nvPr/>
          </p:nvSpPr>
          <p:spPr>
            <a:xfrm>
              <a:off x="396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79" name="任意多边形 4202"/>
            <p:cNvSpPr>
              <a:spLocks noEditPoints="1"/>
            </p:cNvSpPr>
            <p:nvPr/>
          </p:nvSpPr>
          <p:spPr>
            <a:xfrm>
              <a:off x="396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80" name="任意多边形 4203"/>
            <p:cNvSpPr>
              <a:spLocks noEditPoints="1"/>
            </p:cNvSpPr>
            <p:nvPr/>
          </p:nvSpPr>
          <p:spPr>
            <a:xfrm>
              <a:off x="396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81" name="任意多边形 4204"/>
            <p:cNvSpPr>
              <a:spLocks noEditPoints="1"/>
            </p:cNvSpPr>
            <p:nvPr/>
          </p:nvSpPr>
          <p:spPr>
            <a:xfrm>
              <a:off x="396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82" name="矩形 4205"/>
            <p:cNvSpPr/>
            <p:nvPr/>
          </p:nvSpPr>
          <p:spPr>
            <a:xfrm>
              <a:off x="396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83" name="矩形 4206"/>
            <p:cNvSpPr/>
            <p:nvPr/>
          </p:nvSpPr>
          <p:spPr>
            <a:xfrm>
              <a:off x="4405"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84" name="任意多边形 4207"/>
            <p:cNvSpPr>
              <a:spLocks noEditPoints="1"/>
            </p:cNvSpPr>
            <p:nvPr/>
          </p:nvSpPr>
          <p:spPr>
            <a:xfrm>
              <a:off x="440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85" name="任意多边形 4208"/>
            <p:cNvSpPr>
              <a:spLocks noEditPoints="1"/>
            </p:cNvSpPr>
            <p:nvPr/>
          </p:nvSpPr>
          <p:spPr>
            <a:xfrm>
              <a:off x="440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86" name="任意多边形 4209"/>
            <p:cNvSpPr>
              <a:spLocks noEditPoints="1"/>
            </p:cNvSpPr>
            <p:nvPr/>
          </p:nvSpPr>
          <p:spPr>
            <a:xfrm>
              <a:off x="440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87" name="任意多边形 4210"/>
            <p:cNvSpPr>
              <a:spLocks noEditPoints="1"/>
            </p:cNvSpPr>
            <p:nvPr/>
          </p:nvSpPr>
          <p:spPr>
            <a:xfrm>
              <a:off x="440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88" name="任意多边形 4211"/>
            <p:cNvSpPr>
              <a:spLocks noEditPoints="1"/>
            </p:cNvSpPr>
            <p:nvPr/>
          </p:nvSpPr>
          <p:spPr>
            <a:xfrm>
              <a:off x="440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89" name="任意多边形 4212"/>
            <p:cNvSpPr>
              <a:spLocks noEditPoints="1"/>
            </p:cNvSpPr>
            <p:nvPr/>
          </p:nvSpPr>
          <p:spPr>
            <a:xfrm>
              <a:off x="440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90" name="任意多边形 4213"/>
            <p:cNvSpPr>
              <a:spLocks noEditPoints="1"/>
            </p:cNvSpPr>
            <p:nvPr/>
          </p:nvSpPr>
          <p:spPr>
            <a:xfrm>
              <a:off x="440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91" name="任意多边形 4214"/>
            <p:cNvSpPr>
              <a:spLocks noEditPoints="1"/>
            </p:cNvSpPr>
            <p:nvPr/>
          </p:nvSpPr>
          <p:spPr>
            <a:xfrm>
              <a:off x="440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92" name="任意多边形 4215"/>
            <p:cNvSpPr>
              <a:spLocks noEditPoints="1"/>
            </p:cNvSpPr>
            <p:nvPr/>
          </p:nvSpPr>
          <p:spPr>
            <a:xfrm>
              <a:off x="440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93" name="任意多边形 4216"/>
            <p:cNvSpPr>
              <a:spLocks noEditPoints="1"/>
            </p:cNvSpPr>
            <p:nvPr/>
          </p:nvSpPr>
          <p:spPr>
            <a:xfrm>
              <a:off x="440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94" name="矩形 4217"/>
            <p:cNvSpPr/>
            <p:nvPr/>
          </p:nvSpPr>
          <p:spPr>
            <a:xfrm>
              <a:off x="4405"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95" name="矩形 4218"/>
            <p:cNvSpPr/>
            <p:nvPr/>
          </p:nvSpPr>
          <p:spPr>
            <a:xfrm>
              <a:off x="485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196" name="任意多边形 4219"/>
            <p:cNvSpPr>
              <a:spLocks noEditPoints="1"/>
            </p:cNvSpPr>
            <p:nvPr/>
          </p:nvSpPr>
          <p:spPr>
            <a:xfrm>
              <a:off x="485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97" name="任意多边形 4220"/>
            <p:cNvSpPr>
              <a:spLocks noEditPoints="1"/>
            </p:cNvSpPr>
            <p:nvPr/>
          </p:nvSpPr>
          <p:spPr>
            <a:xfrm>
              <a:off x="485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98" name="任意多边形 4221"/>
            <p:cNvSpPr>
              <a:spLocks noEditPoints="1"/>
            </p:cNvSpPr>
            <p:nvPr/>
          </p:nvSpPr>
          <p:spPr>
            <a:xfrm>
              <a:off x="485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199" name="任意多边形 4222"/>
            <p:cNvSpPr>
              <a:spLocks noEditPoints="1"/>
            </p:cNvSpPr>
            <p:nvPr/>
          </p:nvSpPr>
          <p:spPr>
            <a:xfrm>
              <a:off x="485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00" name="任意多边形 4223"/>
            <p:cNvSpPr>
              <a:spLocks noEditPoints="1"/>
            </p:cNvSpPr>
            <p:nvPr/>
          </p:nvSpPr>
          <p:spPr>
            <a:xfrm>
              <a:off x="485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01" name="任意多边形 4224"/>
            <p:cNvSpPr>
              <a:spLocks noEditPoints="1"/>
            </p:cNvSpPr>
            <p:nvPr/>
          </p:nvSpPr>
          <p:spPr>
            <a:xfrm>
              <a:off x="485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02" name="任意多边形 4225"/>
            <p:cNvSpPr>
              <a:spLocks noEditPoints="1"/>
            </p:cNvSpPr>
            <p:nvPr/>
          </p:nvSpPr>
          <p:spPr>
            <a:xfrm>
              <a:off x="485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03" name="任意多边形 4226"/>
            <p:cNvSpPr>
              <a:spLocks noEditPoints="1"/>
            </p:cNvSpPr>
            <p:nvPr/>
          </p:nvSpPr>
          <p:spPr>
            <a:xfrm>
              <a:off x="485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04" name="任意多边形 4227"/>
            <p:cNvSpPr>
              <a:spLocks noEditPoints="1"/>
            </p:cNvSpPr>
            <p:nvPr/>
          </p:nvSpPr>
          <p:spPr>
            <a:xfrm>
              <a:off x="485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05" name="任意多边形 4228"/>
            <p:cNvSpPr>
              <a:spLocks noEditPoints="1"/>
            </p:cNvSpPr>
            <p:nvPr/>
          </p:nvSpPr>
          <p:spPr>
            <a:xfrm>
              <a:off x="485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06" name="矩形 4229"/>
            <p:cNvSpPr/>
            <p:nvPr/>
          </p:nvSpPr>
          <p:spPr>
            <a:xfrm>
              <a:off x="485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207" name="矩形 4230"/>
            <p:cNvSpPr/>
            <p:nvPr/>
          </p:nvSpPr>
          <p:spPr>
            <a:xfrm>
              <a:off x="530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208" name="任意多边形 4231"/>
            <p:cNvSpPr>
              <a:spLocks noEditPoints="1"/>
            </p:cNvSpPr>
            <p:nvPr/>
          </p:nvSpPr>
          <p:spPr>
            <a:xfrm>
              <a:off x="530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09" name="任意多边形 4232"/>
            <p:cNvSpPr>
              <a:spLocks noEditPoints="1"/>
            </p:cNvSpPr>
            <p:nvPr/>
          </p:nvSpPr>
          <p:spPr>
            <a:xfrm>
              <a:off x="530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10" name="任意多边形 4233"/>
            <p:cNvSpPr>
              <a:spLocks noEditPoints="1"/>
            </p:cNvSpPr>
            <p:nvPr/>
          </p:nvSpPr>
          <p:spPr>
            <a:xfrm>
              <a:off x="530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11" name="任意多边形 4234"/>
            <p:cNvSpPr>
              <a:spLocks noEditPoints="1"/>
            </p:cNvSpPr>
            <p:nvPr/>
          </p:nvSpPr>
          <p:spPr>
            <a:xfrm>
              <a:off x="530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12" name="任意多边形 4235"/>
            <p:cNvSpPr>
              <a:spLocks noEditPoints="1"/>
            </p:cNvSpPr>
            <p:nvPr/>
          </p:nvSpPr>
          <p:spPr>
            <a:xfrm>
              <a:off x="530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13" name="任意多边形 4236"/>
            <p:cNvSpPr>
              <a:spLocks noEditPoints="1"/>
            </p:cNvSpPr>
            <p:nvPr/>
          </p:nvSpPr>
          <p:spPr>
            <a:xfrm>
              <a:off x="530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14" name="任意多边形 4237"/>
            <p:cNvSpPr>
              <a:spLocks noEditPoints="1"/>
            </p:cNvSpPr>
            <p:nvPr/>
          </p:nvSpPr>
          <p:spPr>
            <a:xfrm>
              <a:off x="530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15" name="任意多边形 4238"/>
            <p:cNvSpPr>
              <a:spLocks noEditPoints="1"/>
            </p:cNvSpPr>
            <p:nvPr/>
          </p:nvSpPr>
          <p:spPr>
            <a:xfrm>
              <a:off x="530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16" name="任意多边形 4239"/>
            <p:cNvSpPr>
              <a:spLocks noEditPoints="1"/>
            </p:cNvSpPr>
            <p:nvPr/>
          </p:nvSpPr>
          <p:spPr>
            <a:xfrm>
              <a:off x="530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17" name="任意多边形 4240"/>
            <p:cNvSpPr>
              <a:spLocks noEditPoints="1"/>
            </p:cNvSpPr>
            <p:nvPr/>
          </p:nvSpPr>
          <p:spPr>
            <a:xfrm>
              <a:off x="530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3218" name="矩形 4241"/>
            <p:cNvSpPr/>
            <p:nvPr/>
          </p:nvSpPr>
          <p:spPr>
            <a:xfrm>
              <a:off x="530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3219" name="任意多边形 4242"/>
            <p:cNvSpPr/>
            <p:nvPr/>
          </p:nvSpPr>
          <p:spPr>
            <a:xfrm>
              <a:off x="349" y="3304"/>
              <a:ext cx="20" cy="10"/>
            </a:xfrm>
            <a:custGeom>
              <a:avLst/>
              <a:gdLst/>
              <a:ahLst/>
              <a:cxnLst/>
              <a:pathLst>
                <a:path w="4" h="2">
                  <a:moveTo>
                    <a:pt x="0" y="1"/>
                  </a:moveTo>
                  <a:cubicBezTo>
                    <a:pt x="1" y="2"/>
                    <a:pt x="4" y="0"/>
                    <a:pt x="0" y="1"/>
                  </a:cubicBezTo>
                  <a:close/>
                </a:path>
              </a:pathLst>
            </a:custGeom>
            <a:solidFill>
              <a:schemeClr val="bg2">
                <a:alpha val="60001"/>
              </a:schemeClr>
            </a:solidFill>
            <a:ln w="0">
              <a:noFill/>
            </a:ln>
          </p:spPr>
          <p:txBody>
            <a:bodyPr/>
            <a:p>
              <a:endParaRPr lang="zh-CN" altLang="en-US"/>
            </a:p>
          </p:txBody>
        </p:sp>
      </p:grpSp>
      <p:grpSp>
        <p:nvGrpSpPr>
          <p:cNvPr id="3220" name="组合 4243"/>
          <p:cNvGrpSpPr/>
          <p:nvPr/>
        </p:nvGrpSpPr>
        <p:grpSpPr>
          <a:xfrm>
            <a:off x="1066800" y="3444875"/>
            <a:ext cx="533400" cy="492125"/>
            <a:chOff x="96" y="2784"/>
            <a:chExt cx="1062" cy="981"/>
          </a:xfrm>
        </p:grpSpPr>
        <p:sp>
          <p:nvSpPr>
            <p:cNvPr id="3221" name="任意多边形 4244"/>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3222" name="任意多边形 4245"/>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3223" name="任意多边形 4246"/>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3224" name="任意多边形 4247"/>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3225" name="任意多边形 4248"/>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3226" name="任意多边形 4249"/>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3227" name="任意多边形 4250"/>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3228" name="任意多边形 4251"/>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3229" name="任意多边形 4252"/>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3230" name="任意多边形 4253"/>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3231" name="任意多边形 4254"/>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3232" name="任意多边形 4255"/>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3233" name="任意多边形 4256"/>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3234" name="组合 4257"/>
          <p:cNvGrpSpPr/>
          <p:nvPr/>
        </p:nvGrpSpPr>
        <p:grpSpPr>
          <a:xfrm>
            <a:off x="1066800" y="4552950"/>
            <a:ext cx="533400" cy="492125"/>
            <a:chOff x="96" y="2784"/>
            <a:chExt cx="1062" cy="981"/>
          </a:xfrm>
        </p:grpSpPr>
        <p:sp>
          <p:nvSpPr>
            <p:cNvPr id="3235" name="任意多边形 4258"/>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3236" name="任意多边形 4259"/>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3237" name="任意多边形 4260"/>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3238" name="任意多边形 4261"/>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3239" name="任意多边形 4262"/>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3240" name="任意多边形 4263"/>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3241" name="任意多边形 4264"/>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3242" name="任意多边形 4265"/>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3243" name="任意多边形 4266"/>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3244" name="任意多边形 4267"/>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3245" name="任意多边形 4268"/>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3246" name="任意多边形 4269"/>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3247" name="任意多边形 4270"/>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3248" name="组合 4271"/>
          <p:cNvGrpSpPr/>
          <p:nvPr/>
        </p:nvGrpSpPr>
        <p:grpSpPr>
          <a:xfrm>
            <a:off x="1066800" y="5562600"/>
            <a:ext cx="533400" cy="492125"/>
            <a:chOff x="96" y="2784"/>
            <a:chExt cx="1062" cy="981"/>
          </a:xfrm>
        </p:grpSpPr>
        <p:sp>
          <p:nvSpPr>
            <p:cNvPr id="3249" name="任意多边形 4272"/>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3250" name="任意多边形 4273"/>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3251" name="任意多边形 4274"/>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3252" name="任意多边形 4275"/>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3253" name="任意多边形 4276"/>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3254" name="任意多边形 4277"/>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3255" name="任意多边形 4278"/>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3256" name="任意多边形 4279"/>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3257" name="任意多边形 4280"/>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3258" name="任意多边形 4281"/>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3259" name="任意多边形 4282"/>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3260" name="任意多边形 4283"/>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3261" name="任意多边形 4284"/>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3262" name="组合 4285"/>
          <p:cNvGrpSpPr/>
          <p:nvPr/>
        </p:nvGrpSpPr>
        <p:grpSpPr>
          <a:xfrm>
            <a:off x="381000" y="3962400"/>
            <a:ext cx="533400" cy="492125"/>
            <a:chOff x="96" y="2784"/>
            <a:chExt cx="1062" cy="981"/>
          </a:xfrm>
        </p:grpSpPr>
        <p:sp>
          <p:nvSpPr>
            <p:cNvPr id="3263" name="任意多边形 4286"/>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3264" name="任意多边形 4287"/>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3265" name="任意多边形 4288"/>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3266" name="任意多边形 4289"/>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3267" name="任意多边形 4290"/>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3268" name="任意多边形 4291"/>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3269" name="任意多边形 4292"/>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3270" name="任意多边形 4293"/>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3271" name="任意多边形 4294"/>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3272" name="任意多边形 4295"/>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3273" name="任意多边形 4296"/>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3274" name="任意多边形 4297"/>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3275" name="任意多边形 4298"/>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3276" name="组合 4299"/>
          <p:cNvGrpSpPr/>
          <p:nvPr/>
        </p:nvGrpSpPr>
        <p:grpSpPr>
          <a:xfrm>
            <a:off x="381000" y="5070475"/>
            <a:ext cx="533400" cy="492125"/>
            <a:chOff x="96" y="2784"/>
            <a:chExt cx="1062" cy="981"/>
          </a:xfrm>
        </p:grpSpPr>
        <p:sp>
          <p:nvSpPr>
            <p:cNvPr id="3277" name="任意多边形 4300"/>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3278" name="任意多边形 4301"/>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3279" name="任意多边形 4302"/>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3280" name="任意多边形 4303"/>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3281" name="任意多边形 4304"/>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3282" name="任意多边形 4305"/>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3283" name="任意多边形 4306"/>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3284" name="任意多边形 4307"/>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3285" name="任意多边形 4308"/>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3286" name="任意多边形 4309"/>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3287" name="任意多边形 4310"/>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3288" name="任意多边形 4311"/>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3289" name="任意多边形 4312"/>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3290" name="组合 4313"/>
          <p:cNvGrpSpPr/>
          <p:nvPr/>
        </p:nvGrpSpPr>
        <p:grpSpPr>
          <a:xfrm>
            <a:off x="381000" y="6121400"/>
            <a:ext cx="533400" cy="492125"/>
            <a:chOff x="96" y="2784"/>
            <a:chExt cx="1062" cy="981"/>
          </a:xfrm>
        </p:grpSpPr>
        <p:sp>
          <p:nvSpPr>
            <p:cNvPr id="3291" name="任意多边形 4314"/>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3292" name="任意多边形 4315"/>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3293" name="任意多边形 4316"/>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3294" name="任意多边形 4317"/>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3295" name="任意多边形 4318"/>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3296" name="任意多边形 4319"/>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3297" name="任意多边形 4320"/>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3298" name="任意多边形 4321"/>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3299" name="任意多边形 4322"/>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3300" name="任意多边形 4323"/>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3301" name="任意多边形 4324"/>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3302" name="任意多边形 4325"/>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3303" name="任意多边形 4326"/>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3304" name="组合 4327"/>
          <p:cNvGrpSpPr/>
          <p:nvPr/>
        </p:nvGrpSpPr>
        <p:grpSpPr>
          <a:xfrm>
            <a:off x="6934200" y="-7937"/>
            <a:ext cx="2317750" cy="2063750"/>
            <a:chOff x="4080" y="-5"/>
            <a:chExt cx="1748" cy="1556"/>
          </a:xfrm>
        </p:grpSpPr>
        <p:sp>
          <p:nvSpPr>
            <p:cNvPr id="3305" name="任意多边形 4328"/>
            <p:cNvSpPr/>
            <p:nvPr userDrawn="1"/>
          </p:nvSpPr>
          <p:spPr>
            <a:xfrm>
              <a:off x="4161" y="-5"/>
              <a:ext cx="1586" cy="1443"/>
            </a:xfrm>
            <a:custGeom>
              <a:avLst/>
              <a:gdLst/>
              <a:ahLst/>
              <a:cxnLst/>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ln>
          </p:spPr>
          <p:txBody>
            <a:bodyPr/>
            <a:p>
              <a:endParaRPr lang="zh-CN" altLang="en-US"/>
            </a:p>
          </p:txBody>
        </p:sp>
        <p:grpSp>
          <p:nvGrpSpPr>
            <p:cNvPr id="3306" name="组合 4329"/>
            <p:cNvGrpSpPr/>
            <p:nvPr userDrawn="1"/>
          </p:nvGrpSpPr>
          <p:grpSpPr>
            <a:xfrm>
              <a:off x="4080" y="0"/>
              <a:ext cx="1748" cy="1551"/>
              <a:chOff x="2918" y="18"/>
              <a:chExt cx="2958" cy="2699"/>
            </a:xfrm>
          </p:grpSpPr>
          <p:sp>
            <p:nvSpPr>
              <p:cNvPr id="3307" name="任意多边形 4330"/>
              <p:cNvSpPr/>
              <p:nvPr/>
            </p:nvSpPr>
            <p:spPr>
              <a:xfrm>
                <a:off x="3060" y="18"/>
                <a:ext cx="490" cy="187"/>
              </a:xfrm>
              <a:custGeom>
                <a:avLst/>
                <a:gdLst/>
                <a:ahLst/>
                <a:cxnLst/>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ln>
            </p:spPr>
            <p:txBody>
              <a:bodyPr/>
              <a:p>
                <a:endParaRPr lang="zh-CN" altLang="en-US"/>
              </a:p>
            </p:txBody>
          </p:sp>
          <p:sp>
            <p:nvSpPr>
              <p:cNvPr id="3308" name="任意多边形 4331"/>
              <p:cNvSpPr>
                <a:spLocks noEditPoints="1"/>
              </p:cNvSpPr>
              <p:nvPr/>
            </p:nvSpPr>
            <p:spPr>
              <a:xfrm>
                <a:off x="2918" y="18"/>
                <a:ext cx="2958" cy="2699"/>
              </a:xfrm>
              <a:custGeom>
                <a:avLst/>
                <a:gdLst/>
                <a:ahLst/>
                <a:cxnLst/>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ln>
            </p:spPr>
            <p:txBody>
              <a:bodyPr/>
              <a:p>
                <a:endParaRPr lang="zh-CN" altLang="en-US"/>
              </a:p>
            </p:txBody>
          </p:sp>
          <p:sp>
            <p:nvSpPr>
              <p:cNvPr id="3309" name="任意多边形 4332"/>
              <p:cNvSpPr/>
              <p:nvPr/>
            </p:nvSpPr>
            <p:spPr>
              <a:xfrm>
                <a:off x="3621" y="1287"/>
                <a:ext cx="238" cy="283"/>
              </a:xfrm>
              <a:custGeom>
                <a:avLst/>
                <a:gdLst/>
                <a:ahLst/>
                <a:cxnLst/>
                <a:pathLst>
                  <a:path w="47" h="56">
                    <a:moveTo>
                      <a:pt x="40" y="15"/>
                    </a:moveTo>
                    <a:cubicBezTo>
                      <a:pt x="37" y="0"/>
                      <a:pt x="0" y="23"/>
                      <a:pt x="27" y="56"/>
                    </a:cubicBezTo>
                    <a:cubicBezTo>
                      <a:pt x="27" y="56"/>
                      <a:pt x="47" y="49"/>
                      <a:pt x="40" y="15"/>
                    </a:cubicBezTo>
                    <a:close/>
                  </a:path>
                </a:pathLst>
              </a:custGeom>
              <a:solidFill>
                <a:schemeClr val="bg1"/>
              </a:solidFill>
              <a:ln w="0">
                <a:noFill/>
              </a:ln>
            </p:spPr>
            <p:txBody>
              <a:bodyPr/>
              <a:p>
                <a:endParaRPr lang="zh-CN" altLang="en-US"/>
              </a:p>
            </p:txBody>
          </p:sp>
          <p:sp>
            <p:nvSpPr>
              <p:cNvPr id="3310" name="任意多边形 4333"/>
              <p:cNvSpPr/>
              <p:nvPr/>
            </p:nvSpPr>
            <p:spPr>
              <a:xfrm>
                <a:off x="3403" y="1403"/>
                <a:ext cx="208" cy="379"/>
              </a:xfrm>
              <a:custGeom>
                <a:avLst/>
                <a:gdLst/>
                <a:ahLst/>
                <a:cxnLst/>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ln>
            </p:spPr>
            <p:txBody>
              <a:bodyPr/>
              <a:p>
                <a:endParaRPr lang="zh-CN" altLang="en-US"/>
              </a:p>
            </p:txBody>
          </p:sp>
          <p:sp>
            <p:nvSpPr>
              <p:cNvPr id="3311" name="任意多边形 4334"/>
              <p:cNvSpPr/>
              <p:nvPr/>
            </p:nvSpPr>
            <p:spPr>
              <a:xfrm>
                <a:off x="3272" y="645"/>
                <a:ext cx="683" cy="318"/>
              </a:xfrm>
              <a:custGeom>
                <a:avLst/>
                <a:gdLst/>
                <a:ahLst/>
                <a:cxnLst/>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ln>
            </p:spPr>
            <p:txBody>
              <a:bodyPr/>
              <a:p>
                <a:endParaRPr lang="zh-CN" altLang="en-US"/>
              </a:p>
            </p:txBody>
          </p:sp>
          <p:sp>
            <p:nvSpPr>
              <p:cNvPr id="3312" name="任意多边形 4335"/>
              <p:cNvSpPr/>
              <p:nvPr/>
            </p:nvSpPr>
            <p:spPr>
              <a:xfrm>
                <a:off x="4046" y="1545"/>
                <a:ext cx="490" cy="515"/>
              </a:xfrm>
              <a:custGeom>
                <a:avLst/>
                <a:gdLst/>
                <a:ahLst/>
                <a:cxnLst/>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ln>
            </p:spPr>
            <p:txBody>
              <a:bodyPr/>
              <a:p>
                <a:endParaRPr lang="zh-CN" altLang="en-US"/>
              </a:p>
            </p:txBody>
          </p:sp>
          <p:sp>
            <p:nvSpPr>
              <p:cNvPr id="3313" name="任意多边形 4336"/>
              <p:cNvSpPr/>
              <p:nvPr/>
            </p:nvSpPr>
            <p:spPr>
              <a:xfrm>
                <a:off x="5173" y="1024"/>
                <a:ext cx="501" cy="96"/>
              </a:xfrm>
              <a:custGeom>
                <a:avLst/>
                <a:gdLst/>
                <a:ahLst/>
                <a:cxnLst/>
                <a:pathLst>
                  <a:path w="99" h="19">
                    <a:moveTo>
                      <a:pt x="15" y="0"/>
                    </a:moveTo>
                    <a:cubicBezTo>
                      <a:pt x="0" y="0"/>
                      <a:pt x="19" y="19"/>
                      <a:pt x="40" y="15"/>
                    </a:cubicBezTo>
                    <a:cubicBezTo>
                      <a:pt x="99" y="1"/>
                      <a:pt x="15" y="0"/>
                      <a:pt x="15" y="0"/>
                    </a:cubicBezTo>
                    <a:close/>
                  </a:path>
                </a:pathLst>
              </a:custGeom>
              <a:solidFill>
                <a:schemeClr val="bg1"/>
              </a:solidFill>
              <a:ln w="0">
                <a:noFill/>
              </a:ln>
            </p:spPr>
            <p:txBody>
              <a:bodyPr/>
              <a:p>
                <a:endParaRPr lang="zh-CN" altLang="en-US"/>
              </a:p>
            </p:txBody>
          </p:sp>
          <p:sp>
            <p:nvSpPr>
              <p:cNvPr id="3314" name="任意多边形 4337"/>
              <p:cNvSpPr/>
              <p:nvPr/>
            </p:nvSpPr>
            <p:spPr>
              <a:xfrm>
                <a:off x="5340" y="1004"/>
                <a:ext cx="385" cy="237"/>
              </a:xfrm>
              <a:custGeom>
                <a:avLst/>
                <a:gdLst/>
                <a:ahLst/>
                <a:cxnLst/>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ln>
            </p:spPr>
            <p:txBody>
              <a:bodyPr/>
              <a:p>
                <a:endParaRPr lang="zh-CN" altLang="en-US"/>
              </a:p>
            </p:txBody>
          </p:sp>
          <p:sp>
            <p:nvSpPr>
              <p:cNvPr id="3315" name="任意多边形 4338"/>
              <p:cNvSpPr/>
              <p:nvPr/>
            </p:nvSpPr>
            <p:spPr>
              <a:xfrm>
                <a:off x="5325" y="1201"/>
                <a:ext cx="415" cy="187"/>
              </a:xfrm>
              <a:custGeom>
                <a:avLst/>
                <a:gdLst/>
                <a:ahLst/>
                <a:cxnLst/>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ln>
            </p:spPr>
            <p:txBody>
              <a:bodyPr/>
              <a:p>
                <a:endParaRPr lang="zh-CN" altLang="en-US"/>
              </a:p>
            </p:txBody>
          </p:sp>
          <p:sp>
            <p:nvSpPr>
              <p:cNvPr id="3316" name="任意多边形 4339"/>
              <p:cNvSpPr/>
              <p:nvPr/>
            </p:nvSpPr>
            <p:spPr>
              <a:xfrm>
                <a:off x="5001" y="1378"/>
                <a:ext cx="698" cy="167"/>
              </a:xfrm>
              <a:custGeom>
                <a:avLst/>
                <a:gdLst/>
                <a:ahLst/>
                <a:cxnLst/>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ln>
            </p:spPr>
            <p:txBody>
              <a:bodyPr/>
              <a:p>
                <a:endParaRPr lang="zh-CN" altLang="en-US"/>
              </a:p>
            </p:txBody>
          </p:sp>
          <p:sp>
            <p:nvSpPr>
              <p:cNvPr id="3317" name="任意多边形 4340"/>
              <p:cNvSpPr/>
              <p:nvPr/>
            </p:nvSpPr>
            <p:spPr>
              <a:xfrm>
                <a:off x="5077" y="1540"/>
                <a:ext cx="567" cy="146"/>
              </a:xfrm>
              <a:custGeom>
                <a:avLst/>
                <a:gdLst/>
                <a:ahLst/>
                <a:cxnLst/>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ln>
            </p:spPr>
            <p:txBody>
              <a:bodyPr/>
              <a:p>
                <a:endParaRPr lang="zh-CN" altLang="en-US"/>
              </a:p>
            </p:txBody>
          </p:sp>
          <p:sp>
            <p:nvSpPr>
              <p:cNvPr id="3318" name="任意多边形 4341"/>
              <p:cNvSpPr/>
              <p:nvPr/>
            </p:nvSpPr>
            <p:spPr>
              <a:xfrm>
                <a:off x="5042" y="1656"/>
                <a:ext cx="581" cy="480"/>
              </a:xfrm>
              <a:custGeom>
                <a:avLst/>
                <a:gdLst/>
                <a:ahLst/>
                <a:cxnLst/>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ln>
            </p:spPr>
            <p:txBody>
              <a:bodyPr/>
              <a:p>
                <a:endParaRPr lang="zh-CN" altLang="en-US"/>
              </a:p>
            </p:txBody>
          </p:sp>
          <p:sp>
            <p:nvSpPr>
              <p:cNvPr id="3319" name="任意多边形 4342"/>
              <p:cNvSpPr/>
              <p:nvPr/>
            </p:nvSpPr>
            <p:spPr>
              <a:xfrm>
                <a:off x="5421" y="1464"/>
                <a:ext cx="329" cy="854"/>
              </a:xfrm>
              <a:custGeom>
                <a:avLst/>
                <a:gdLst/>
                <a:ahLst/>
                <a:cxnLst/>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ln>
            </p:spPr>
            <p:txBody>
              <a:bodyPr/>
              <a:p>
                <a:endParaRPr lang="zh-CN" altLang="en-US"/>
              </a:p>
            </p:txBody>
          </p:sp>
        </p:grpSp>
      </p:grpSp>
      <p:sp>
        <p:nvSpPr>
          <p:cNvPr id="3320" name="标题 4343"/>
          <p:cNvSpPr>
            <a:spLocks noGrp="1" noRot="1"/>
          </p:cNvSpPr>
          <p:nvPr>
            <p:ph type="title"/>
          </p:nvPr>
        </p:nvSpPr>
        <p:spPr>
          <a:xfrm>
            <a:off x="298450" y="228600"/>
            <a:ext cx="8540750" cy="1143000"/>
          </a:xfrm>
          <a:prstGeom prst="rect">
            <a:avLst/>
          </a:prstGeom>
          <a:noFill/>
          <a:ln w="9525">
            <a:noFill/>
          </a:ln>
        </p:spPr>
        <p:txBody>
          <a:bodyPr anchor="ctr"/>
          <a:p>
            <a:pPr lvl="0" indent="0"/>
            <a:r>
              <a:rPr lang="zh-CN" altLang="en-US" dirty="0"/>
              <a:t>单击此处编辑母版标题样式</a:t>
            </a:r>
            <a:endParaRPr lang="zh-CN" altLang="en-US" dirty="0"/>
          </a:p>
        </p:txBody>
      </p:sp>
      <p:sp>
        <p:nvSpPr>
          <p:cNvPr id="3321" name="文本占位符 4344"/>
          <p:cNvSpPr>
            <a:spLocks noGrp="1" noRot="1"/>
          </p:cNvSpPr>
          <p:nvPr>
            <p:ph type="body"/>
          </p:nvPr>
        </p:nvSpPr>
        <p:spPr>
          <a:xfrm>
            <a:off x="609600" y="1600200"/>
            <a:ext cx="8153400" cy="449897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346" name="日期占位符 4345"/>
          <p:cNvSpPr>
            <a:spLocks noGrp="1"/>
          </p:cNvSpPr>
          <p:nvPr>
            <p:ph type="dt" sz="half" idx="2"/>
          </p:nvPr>
        </p:nvSpPr>
        <p:spPr>
          <a:xfrm>
            <a:off x="298450" y="6245225"/>
            <a:ext cx="2289175" cy="476250"/>
          </a:xfrm>
          <a:prstGeom prst="rect">
            <a:avLst/>
          </a:prstGeom>
          <a:noFill/>
          <a:ln w="9525">
            <a:noFill/>
          </a:ln>
        </p:spPr>
        <p:txBody>
          <a:bodyPr/>
          <a:lstStyle>
            <a:lvl1pPr>
              <a:defRPr sz="1400"/>
            </a:lvl1pPr>
          </a:lstStyle>
          <a:p>
            <a:pPr lvl="0" fontAlgn="base"/>
            <a:endParaRPr lang="zh-CN" altLang="en-US" strike="noStrike" noProof="1" dirty="0">
              <a:latin typeface="Arial" panose="020B0604020202020204" pitchFamily="34" charset="0"/>
            </a:endParaRPr>
          </a:p>
        </p:txBody>
      </p:sp>
      <p:sp>
        <p:nvSpPr>
          <p:cNvPr id="4347" name="页脚占位符 4346"/>
          <p:cNvSpPr>
            <a:spLocks noGrp="1"/>
          </p:cNvSpPr>
          <p:nvPr>
            <p:ph type="ftr" sz="quarter" idx="3"/>
          </p:nvPr>
        </p:nvSpPr>
        <p:spPr>
          <a:xfrm>
            <a:off x="3121025" y="6245225"/>
            <a:ext cx="2895600" cy="476250"/>
          </a:xfrm>
          <a:prstGeom prst="rect">
            <a:avLst/>
          </a:prstGeom>
          <a:noFill/>
          <a:ln w="9525">
            <a:noFill/>
          </a:ln>
        </p:spPr>
        <p:txBody>
          <a:bodyPr/>
          <a:lstStyle>
            <a:lvl1pPr algn="ctr">
              <a:defRPr sz="1400"/>
            </a:lvl1pPr>
          </a:lstStyle>
          <a:p>
            <a:pPr lvl="0" fontAlgn="base"/>
            <a:endParaRPr lang="zh-CN" altLang="en-US" strike="noStrike" noProof="1" dirty="0">
              <a:latin typeface="Arial" panose="020B0604020202020204" pitchFamily="34" charset="0"/>
            </a:endParaRPr>
          </a:p>
        </p:txBody>
      </p:sp>
      <p:sp>
        <p:nvSpPr>
          <p:cNvPr id="4348" name="灯片编号占位符 4347"/>
          <p:cNvSpPr>
            <a:spLocks noGrp="1"/>
          </p:cNvSpPr>
          <p:nvPr>
            <p:ph type="sldNum" sz="quarter" idx="4"/>
          </p:nvPr>
        </p:nvSpPr>
        <p:spPr>
          <a:xfrm>
            <a:off x="6550025" y="6245225"/>
            <a:ext cx="2289175"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4097"/>
          <p:cNvGrpSpPr/>
          <p:nvPr/>
        </p:nvGrpSpPr>
        <p:grpSpPr>
          <a:xfrm>
            <a:off x="566738" y="0"/>
            <a:ext cx="7891462" cy="6821488"/>
            <a:chOff x="349" y="23"/>
            <a:chExt cx="4971" cy="4297"/>
          </a:xfrm>
        </p:grpSpPr>
        <p:sp>
          <p:nvSpPr>
            <p:cNvPr id="1027" name="矩形 4098"/>
            <p:cNvSpPr/>
            <p:nvPr/>
          </p:nvSpPr>
          <p:spPr>
            <a:xfrm>
              <a:off x="384"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28" name="任意多边形 4099"/>
            <p:cNvSpPr>
              <a:spLocks noEditPoints="1"/>
            </p:cNvSpPr>
            <p:nvPr/>
          </p:nvSpPr>
          <p:spPr>
            <a:xfrm>
              <a:off x="38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29" name="任意多边形 4100"/>
            <p:cNvSpPr>
              <a:spLocks noEditPoints="1"/>
            </p:cNvSpPr>
            <p:nvPr/>
          </p:nvSpPr>
          <p:spPr>
            <a:xfrm>
              <a:off x="38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0" name="任意多边形 4101"/>
            <p:cNvSpPr>
              <a:spLocks noEditPoints="1"/>
            </p:cNvSpPr>
            <p:nvPr/>
          </p:nvSpPr>
          <p:spPr>
            <a:xfrm>
              <a:off x="38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1" name="任意多边形 4102"/>
            <p:cNvSpPr>
              <a:spLocks noEditPoints="1"/>
            </p:cNvSpPr>
            <p:nvPr/>
          </p:nvSpPr>
          <p:spPr>
            <a:xfrm>
              <a:off x="38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2" name="任意多边形 4103"/>
            <p:cNvSpPr>
              <a:spLocks noEditPoints="1"/>
            </p:cNvSpPr>
            <p:nvPr/>
          </p:nvSpPr>
          <p:spPr>
            <a:xfrm>
              <a:off x="38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3" name="任意多边形 4104"/>
            <p:cNvSpPr>
              <a:spLocks noEditPoints="1"/>
            </p:cNvSpPr>
            <p:nvPr/>
          </p:nvSpPr>
          <p:spPr>
            <a:xfrm>
              <a:off x="38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4" name="任意多边形 4105"/>
            <p:cNvSpPr>
              <a:spLocks noEditPoints="1"/>
            </p:cNvSpPr>
            <p:nvPr/>
          </p:nvSpPr>
          <p:spPr>
            <a:xfrm>
              <a:off x="38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5" name="任意多边形 4106"/>
            <p:cNvSpPr>
              <a:spLocks noEditPoints="1"/>
            </p:cNvSpPr>
            <p:nvPr/>
          </p:nvSpPr>
          <p:spPr>
            <a:xfrm>
              <a:off x="38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6" name="任意多边形 4107"/>
            <p:cNvSpPr>
              <a:spLocks noEditPoints="1"/>
            </p:cNvSpPr>
            <p:nvPr/>
          </p:nvSpPr>
          <p:spPr>
            <a:xfrm>
              <a:off x="38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7" name="任意多边形 4108"/>
            <p:cNvSpPr>
              <a:spLocks noEditPoints="1"/>
            </p:cNvSpPr>
            <p:nvPr/>
          </p:nvSpPr>
          <p:spPr>
            <a:xfrm>
              <a:off x="38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8" name="矩形 4109"/>
            <p:cNvSpPr/>
            <p:nvPr/>
          </p:nvSpPr>
          <p:spPr>
            <a:xfrm>
              <a:off x="384"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39" name="矩形 4110"/>
            <p:cNvSpPr/>
            <p:nvPr/>
          </p:nvSpPr>
          <p:spPr>
            <a:xfrm>
              <a:off x="829"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40" name="任意多边形 4111"/>
            <p:cNvSpPr>
              <a:spLocks noEditPoints="1"/>
            </p:cNvSpPr>
            <p:nvPr/>
          </p:nvSpPr>
          <p:spPr>
            <a:xfrm>
              <a:off x="82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1" name="任意多边形 4112"/>
            <p:cNvSpPr>
              <a:spLocks noEditPoints="1"/>
            </p:cNvSpPr>
            <p:nvPr/>
          </p:nvSpPr>
          <p:spPr>
            <a:xfrm>
              <a:off x="82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2" name="任意多边形 4113"/>
            <p:cNvSpPr>
              <a:spLocks noEditPoints="1"/>
            </p:cNvSpPr>
            <p:nvPr/>
          </p:nvSpPr>
          <p:spPr>
            <a:xfrm>
              <a:off x="82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3" name="任意多边形 4114"/>
            <p:cNvSpPr>
              <a:spLocks noEditPoints="1"/>
            </p:cNvSpPr>
            <p:nvPr/>
          </p:nvSpPr>
          <p:spPr>
            <a:xfrm>
              <a:off x="82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4" name="任意多边形 4115"/>
            <p:cNvSpPr>
              <a:spLocks noEditPoints="1"/>
            </p:cNvSpPr>
            <p:nvPr/>
          </p:nvSpPr>
          <p:spPr>
            <a:xfrm>
              <a:off x="82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5" name="任意多边形 4116"/>
            <p:cNvSpPr>
              <a:spLocks noEditPoints="1"/>
            </p:cNvSpPr>
            <p:nvPr/>
          </p:nvSpPr>
          <p:spPr>
            <a:xfrm>
              <a:off x="82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6" name="任意多边形 4117"/>
            <p:cNvSpPr>
              <a:spLocks noEditPoints="1"/>
            </p:cNvSpPr>
            <p:nvPr/>
          </p:nvSpPr>
          <p:spPr>
            <a:xfrm>
              <a:off x="82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7" name="任意多边形 4118"/>
            <p:cNvSpPr>
              <a:spLocks noEditPoints="1"/>
            </p:cNvSpPr>
            <p:nvPr/>
          </p:nvSpPr>
          <p:spPr>
            <a:xfrm>
              <a:off x="82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8" name="任意多边形 4119"/>
            <p:cNvSpPr>
              <a:spLocks noEditPoints="1"/>
            </p:cNvSpPr>
            <p:nvPr/>
          </p:nvSpPr>
          <p:spPr>
            <a:xfrm>
              <a:off x="82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9" name="任意多边形 4120"/>
            <p:cNvSpPr>
              <a:spLocks noEditPoints="1"/>
            </p:cNvSpPr>
            <p:nvPr/>
          </p:nvSpPr>
          <p:spPr>
            <a:xfrm>
              <a:off x="82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0" name="矩形 4121"/>
            <p:cNvSpPr/>
            <p:nvPr/>
          </p:nvSpPr>
          <p:spPr>
            <a:xfrm>
              <a:off x="829"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51" name="矩形 4122"/>
            <p:cNvSpPr/>
            <p:nvPr/>
          </p:nvSpPr>
          <p:spPr>
            <a:xfrm>
              <a:off x="1279"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52" name="任意多边形 4123"/>
            <p:cNvSpPr>
              <a:spLocks noEditPoints="1"/>
            </p:cNvSpPr>
            <p:nvPr/>
          </p:nvSpPr>
          <p:spPr>
            <a:xfrm>
              <a:off x="127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3" name="任意多边形 4124"/>
            <p:cNvSpPr>
              <a:spLocks noEditPoints="1"/>
            </p:cNvSpPr>
            <p:nvPr/>
          </p:nvSpPr>
          <p:spPr>
            <a:xfrm>
              <a:off x="127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4" name="任意多边形 4125"/>
            <p:cNvSpPr>
              <a:spLocks noEditPoints="1"/>
            </p:cNvSpPr>
            <p:nvPr/>
          </p:nvSpPr>
          <p:spPr>
            <a:xfrm>
              <a:off x="127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5" name="任意多边形 4126"/>
            <p:cNvSpPr>
              <a:spLocks noEditPoints="1"/>
            </p:cNvSpPr>
            <p:nvPr/>
          </p:nvSpPr>
          <p:spPr>
            <a:xfrm>
              <a:off x="127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6" name="任意多边形 4127"/>
            <p:cNvSpPr>
              <a:spLocks noEditPoints="1"/>
            </p:cNvSpPr>
            <p:nvPr/>
          </p:nvSpPr>
          <p:spPr>
            <a:xfrm>
              <a:off x="127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7" name="任意多边形 4128"/>
            <p:cNvSpPr>
              <a:spLocks noEditPoints="1"/>
            </p:cNvSpPr>
            <p:nvPr/>
          </p:nvSpPr>
          <p:spPr>
            <a:xfrm>
              <a:off x="127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8" name="任意多边形 4129"/>
            <p:cNvSpPr>
              <a:spLocks noEditPoints="1"/>
            </p:cNvSpPr>
            <p:nvPr/>
          </p:nvSpPr>
          <p:spPr>
            <a:xfrm>
              <a:off x="127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9" name="任意多边形 4130"/>
            <p:cNvSpPr>
              <a:spLocks noEditPoints="1"/>
            </p:cNvSpPr>
            <p:nvPr/>
          </p:nvSpPr>
          <p:spPr>
            <a:xfrm>
              <a:off x="127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0" name="任意多边形 4131"/>
            <p:cNvSpPr>
              <a:spLocks noEditPoints="1"/>
            </p:cNvSpPr>
            <p:nvPr/>
          </p:nvSpPr>
          <p:spPr>
            <a:xfrm>
              <a:off x="127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1" name="任意多边形 4132"/>
            <p:cNvSpPr>
              <a:spLocks noEditPoints="1"/>
            </p:cNvSpPr>
            <p:nvPr/>
          </p:nvSpPr>
          <p:spPr>
            <a:xfrm>
              <a:off x="127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2" name="矩形 4133"/>
            <p:cNvSpPr/>
            <p:nvPr/>
          </p:nvSpPr>
          <p:spPr>
            <a:xfrm>
              <a:off x="1279"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63" name="矩形 4134"/>
            <p:cNvSpPr/>
            <p:nvPr/>
          </p:nvSpPr>
          <p:spPr>
            <a:xfrm>
              <a:off x="1724"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64" name="任意多边形 4135"/>
            <p:cNvSpPr>
              <a:spLocks noEditPoints="1"/>
            </p:cNvSpPr>
            <p:nvPr/>
          </p:nvSpPr>
          <p:spPr>
            <a:xfrm>
              <a:off x="172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5" name="任意多边形 4136"/>
            <p:cNvSpPr>
              <a:spLocks noEditPoints="1"/>
            </p:cNvSpPr>
            <p:nvPr/>
          </p:nvSpPr>
          <p:spPr>
            <a:xfrm>
              <a:off x="172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6" name="任意多边形 4137"/>
            <p:cNvSpPr>
              <a:spLocks noEditPoints="1"/>
            </p:cNvSpPr>
            <p:nvPr/>
          </p:nvSpPr>
          <p:spPr>
            <a:xfrm>
              <a:off x="172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7" name="任意多边形 4138"/>
            <p:cNvSpPr>
              <a:spLocks noEditPoints="1"/>
            </p:cNvSpPr>
            <p:nvPr/>
          </p:nvSpPr>
          <p:spPr>
            <a:xfrm>
              <a:off x="172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8" name="任意多边形 4139"/>
            <p:cNvSpPr>
              <a:spLocks noEditPoints="1"/>
            </p:cNvSpPr>
            <p:nvPr/>
          </p:nvSpPr>
          <p:spPr>
            <a:xfrm>
              <a:off x="172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9" name="任意多边形 4140"/>
            <p:cNvSpPr>
              <a:spLocks noEditPoints="1"/>
            </p:cNvSpPr>
            <p:nvPr/>
          </p:nvSpPr>
          <p:spPr>
            <a:xfrm>
              <a:off x="172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0" name="任意多边形 4141"/>
            <p:cNvSpPr>
              <a:spLocks noEditPoints="1"/>
            </p:cNvSpPr>
            <p:nvPr/>
          </p:nvSpPr>
          <p:spPr>
            <a:xfrm>
              <a:off x="172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1" name="任意多边形 4142"/>
            <p:cNvSpPr>
              <a:spLocks noEditPoints="1"/>
            </p:cNvSpPr>
            <p:nvPr/>
          </p:nvSpPr>
          <p:spPr>
            <a:xfrm>
              <a:off x="172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2" name="任意多边形 4143"/>
            <p:cNvSpPr>
              <a:spLocks noEditPoints="1"/>
            </p:cNvSpPr>
            <p:nvPr/>
          </p:nvSpPr>
          <p:spPr>
            <a:xfrm>
              <a:off x="172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3" name="任意多边形 4144"/>
            <p:cNvSpPr>
              <a:spLocks noEditPoints="1"/>
            </p:cNvSpPr>
            <p:nvPr/>
          </p:nvSpPr>
          <p:spPr>
            <a:xfrm>
              <a:off x="172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4" name="矩形 4145"/>
            <p:cNvSpPr/>
            <p:nvPr/>
          </p:nvSpPr>
          <p:spPr>
            <a:xfrm>
              <a:off x="1724"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75" name="矩形 4146"/>
            <p:cNvSpPr/>
            <p:nvPr/>
          </p:nvSpPr>
          <p:spPr>
            <a:xfrm>
              <a:off x="2169" y="23"/>
              <a:ext cx="21"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76" name="任意多边形 4147"/>
            <p:cNvSpPr>
              <a:spLocks noEditPoints="1"/>
            </p:cNvSpPr>
            <p:nvPr/>
          </p:nvSpPr>
          <p:spPr>
            <a:xfrm>
              <a:off x="216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7" name="任意多边形 4148"/>
            <p:cNvSpPr>
              <a:spLocks noEditPoints="1"/>
            </p:cNvSpPr>
            <p:nvPr/>
          </p:nvSpPr>
          <p:spPr>
            <a:xfrm>
              <a:off x="216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8" name="任意多边形 4149"/>
            <p:cNvSpPr>
              <a:spLocks noEditPoints="1"/>
            </p:cNvSpPr>
            <p:nvPr/>
          </p:nvSpPr>
          <p:spPr>
            <a:xfrm>
              <a:off x="216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9" name="任意多边形 4150"/>
            <p:cNvSpPr>
              <a:spLocks noEditPoints="1"/>
            </p:cNvSpPr>
            <p:nvPr/>
          </p:nvSpPr>
          <p:spPr>
            <a:xfrm>
              <a:off x="216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0" name="任意多边形 4151"/>
            <p:cNvSpPr>
              <a:spLocks noEditPoints="1"/>
            </p:cNvSpPr>
            <p:nvPr/>
          </p:nvSpPr>
          <p:spPr>
            <a:xfrm>
              <a:off x="216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1" name="任意多边形 4152"/>
            <p:cNvSpPr>
              <a:spLocks noEditPoints="1"/>
            </p:cNvSpPr>
            <p:nvPr/>
          </p:nvSpPr>
          <p:spPr>
            <a:xfrm>
              <a:off x="216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2" name="任意多边形 4153"/>
            <p:cNvSpPr>
              <a:spLocks noEditPoints="1"/>
            </p:cNvSpPr>
            <p:nvPr/>
          </p:nvSpPr>
          <p:spPr>
            <a:xfrm>
              <a:off x="216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3" name="任意多边形 4154"/>
            <p:cNvSpPr>
              <a:spLocks noEditPoints="1"/>
            </p:cNvSpPr>
            <p:nvPr/>
          </p:nvSpPr>
          <p:spPr>
            <a:xfrm>
              <a:off x="216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4" name="任意多边形 4155"/>
            <p:cNvSpPr>
              <a:spLocks noEditPoints="1"/>
            </p:cNvSpPr>
            <p:nvPr/>
          </p:nvSpPr>
          <p:spPr>
            <a:xfrm>
              <a:off x="216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5" name="任意多边形 4156"/>
            <p:cNvSpPr>
              <a:spLocks noEditPoints="1"/>
            </p:cNvSpPr>
            <p:nvPr/>
          </p:nvSpPr>
          <p:spPr>
            <a:xfrm>
              <a:off x="216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6" name="矩形 4157"/>
            <p:cNvSpPr/>
            <p:nvPr/>
          </p:nvSpPr>
          <p:spPr>
            <a:xfrm>
              <a:off x="2169" y="4269"/>
              <a:ext cx="21"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87" name="矩形 4158"/>
            <p:cNvSpPr/>
            <p:nvPr/>
          </p:nvSpPr>
          <p:spPr>
            <a:xfrm>
              <a:off x="262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88" name="任意多边形 4159"/>
            <p:cNvSpPr>
              <a:spLocks noEditPoints="1"/>
            </p:cNvSpPr>
            <p:nvPr/>
          </p:nvSpPr>
          <p:spPr>
            <a:xfrm>
              <a:off x="262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9" name="任意多边形 4160"/>
            <p:cNvSpPr>
              <a:spLocks noEditPoints="1"/>
            </p:cNvSpPr>
            <p:nvPr/>
          </p:nvSpPr>
          <p:spPr>
            <a:xfrm>
              <a:off x="262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0" name="任意多边形 4161"/>
            <p:cNvSpPr>
              <a:spLocks noEditPoints="1"/>
            </p:cNvSpPr>
            <p:nvPr/>
          </p:nvSpPr>
          <p:spPr>
            <a:xfrm>
              <a:off x="262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1" name="任意多边形 4162"/>
            <p:cNvSpPr>
              <a:spLocks noEditPoints="1"/>
            </p:cNvSpPr>
            <p:nvPr/>
          </p:nvSpPr>
          <p:spPr>
            <a:xfrm>
              <a:off x="262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2" name="任意多边形 4163"/>
            <p:cNvSpPr>
              <a:spLocks noEditPoints="1"/>
            </p:cNvSpPr>
            <p:nvPr/>
          </p:nvSpPr>
          <p:spPr>
            <a:xfrm>
              <a:off x="262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3" name="任意多边形 4164"/>
            <p:cNvSpPr>
              <a:spLocks noEditPoints="1"/>
            </p:cNvSpPr>
            <p:nvPr/>
          </p:nvSpPr>
          <p:spPr>
            <a:xfrm>
              <a:off x="262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4" name="任意多边形 4165"/>
            <p:cNvSpPr>
              <a:spLocks noEditPoints="1"/>
            </p:cNvSpPr>
            <p:nvPr/>
          </p:nvSpPr>
          <p:spPr>
            <a:xfrm>
              <a:off x="262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5" name="任意多边形 4166"/>
            <p:cNvSpPr>
              <a:spLocks noEditPoints="1"/>
            </p:cNvSpPr>
            <p:nvPr/>
          </p:nvSpPr>
          <p:spPr>
            <a:xfrm>
              <a:off x="262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6" name="任意多边形 4167"/>
            <p:cNvSpPr>
              <a:spLocks noEditPoints="1"/>
            </p:cNvSpPr>
            <p:nvPr/>
          </p:nvSpPr>
          <p:spPr>
            <a:xfrm>
              <a:off x="262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7" name="任意多边形 4168"/>
            <p:cNvSpPr>
              <a:spLocks noEditPoints="1"/>
            </p:cNvSpPr>
            <p:nvPr/>
          </p:nvSpPr>
          <p:spPr>
            <a:xfrm>
              <a:off x="262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8" name="矩形 4169"/>
            <p:cNvSpPr/>
            <p:nvPr/>
          </p:nvSpPr>
          <p:spPr>
            <a:xfrm>
              <a:off x="262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099" name="矩形 4170"/>
            <p:cNvSpPr/>
            <p:nvPr/>
          </p:nvSpPr>
          <p:spPr>
            <a:xfrm>
              <a:off x="3065"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00" name="任意多边形 4171"/>
            <p:cNvSpPr>
              <a:spLocks noEditPoints="1"/>
            </p:cNvSpPr>
            <p:nvPr/>
          </p:nvSpPr>
          <p:spPr>
            <a:xfrm>
              <a:off x="306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1" name="任意多边形 4172"/>
            <p:cNvSpPr>
              <a:spLocks noEditPoints="1"/>
            </p:cNvSpPr>
            <p:nvPr/>
          </p:nvSpPr>
          <p:spPr>
            <a:xfrm>
              <a:off x="306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2" name="任意多边形 4173"/>
            <p:cNvSpPr>
              <a:spLocks noEditPoints="1"/>
            </p:cNvSpPr>
            <p:nvPr/>
          </p:nvSpPr>
          <p:spPr>
            <a:xfrm>
              <a:off x="306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3" name="任意多边形 4174"/>
            <p:cNvSpPr>
              <a:spLocks noEditPoints="1"/>
            </p:cNvSpPr>
            <p:nvPr/>
          </p:nvSpPr>
          <p:spPr>
            <a:xfrm>
              <a:off x="306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4" name="任意多边形 4175"/>
            <p:cNvSpPr>
              <a:spLocks noEditPoints="1"/>
            </p:cNvSpPr>
            <p:nvPr/>
          </p:nvSpPr>
          <p:spPr>
            <a:xfrm>
              <a:off x="306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5" name="任意多边形 4176"/>
            <p:cNvSpPr>
              <a:spLocks noEditPoints="1"/>
            </p:cNvSpPr>
            <p:nvPr/>
          </p:nvSpPr>
          <p:spPr>
            <a:xfrm>
              <a:off x="306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6" name="任意多边形 4177"/>
            <p:cNvSpPr>
              <a:spLocks noEditPoints="1"/>
            </p:cNvSpPr>
            <p:nvPr/>
          </p:nvSpPr>
          <p:spPr>
            <a:xfrm>
              <a:off x="306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7" name="任意多边形 4178"/>
            <p:cNvSpPr>
              <a:spLocks noEditPoints="1"/>
            </p:cNvSpPr>
            <p:nvPr/>
          </p:nvSpPr>
          <p:spPr>
            <a:xfrm>
              <a:off x="306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8" name="任意多边形 4179"/>
            <p:cNvSpPr>
              <a:spLocks noEditPoints="1"/>
            </p:cNvSpPr>
            <p:nvPr/>
          </p:nvSpPr>
          <p:spPr>
            <a:xfrm>
              <a:off x="306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9" name="任意多边形 4180"/>
            <p:cNvSpPr>
              <a:spLocks noEditPoints="1"/>
            </p:cNvSpPr>
            <p:nvPr/>
          </p:nvSpPr>
          <p:spPr>
            <a:xfrm>
              <a:off x="306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0" name="矩形 4181"/>
            <p:cNvSpPr/>
            <p:nvPr/>
          </p:nvSpPr>
          <p:spPr>
            <a:xfrm>
              <a:off x="3065"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11" name="矩形 4182"/>
            <p:cNvSpPr/>
            <p:nvPr/>
          </p:nvSpPr>
          <p:spPr>
            <a:xfrm>
              <a:off x="351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12" name="任意多边形 4183"/>
            <p:cNvSpPr>
              <a:spLocks noEditPoints="1"/>
            </p:cNvSpPr>
            <p:nvPr/>
          </p:nvSpPr>
          <p:spPr>
            <a:xfrm>
              <a:off x="351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3" name="任意多边形 4184"/>
            <p:cNvSpPr>
              <a:spLocks noEditPoints="1"/>
            </p:cNvSpPr>
            <p:nvPr/>
          </p:nvSpPr>
          <p:spPr>
            <a:xfrm>
              <a:off x="351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4" name="任意多边形 4185"/>
            <p:cNvSpPr>
              <a:spLocks noEditPoints="1"/>
            </p:cNvSpPr>
            <p:nvPr/>
          </p:nvSpPr>
          <p:spPr>
            <a:xfrm>
              <a:off x="351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5" name="任意多边形 4186"/>
            <p:cNvSpPr>
              <a:spLocks noEditPoints="1"/>
            </p:cNvSpPr>
            <p:nvPr/>
          </p:nvSpPr>
          <p:spPr>
            <a:xfrm>
              <a:off x="351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6" name="任意多边形 4187"/>
            <p:cNvSpPr>
              <a:spLocks noEditPoints="1"/>
            </p:cNvSpPr>
            <p:nvPr/>
          </p:nvSpPr>
          <p:spPr>
            <a:xfrm>
              <a:off x="351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7" name="任意多边形 4188"/>
            <p:cNvSpPr>
              <a:spLocks noEditPoints="1"/>
            </p:cNvSpPr>
            <p:nvPr/>
          </p:nvSpPr>
          <p:spPr>
            <a:xfrm>
              <a:off x="351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8" name="任意多边形 4189"/>
            <p:cNvSpPr>
              <a:spLocks noEditPoints="1"/>
            </p:cNvSpPr>
            <p:nvPr/>
          </p:nvSpPr>
          <p:spPr>
            <a:xfrm>
              <a:off x="351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9" name="任意多边形 4190"/>
            <p:cNvSpPr>
              <a:spLocks noEditPoints="1"/>
            </p:cNvSpPr>
            <p:nvPr/>
          </p:nvSpPr>
          <p:spPr>
            <a:xfrm>
              <a:off x="351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0" name="任意多边形 4191"/>
            <p:cNvSpPr>
              <a:spLocks noEditPoints="1"/>
            </p:cNvSpPr>
            <p:nvPr/>
          </p:nvSpPr>
          <p:spPr>
            <a:xfrm>
              <a:off x="351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1" name="任意多边形 4192"/>
            <p:cNvSpPr>
              <a:spLocks noEditPoints="1"/>
            </p:cNvSpPr>
            <p:nvPr/>
          </p:nvSpPr>
          <p:spPr>
            <a:xfrm>
              <a:off x="351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2" name="矩形 4193"/>
            <p:cNvSpPr/>
            <p:nvPr/>
          </p:nvSpPr>
          <p:spPr>
            <a:xfrm>
              <a:off x="351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23" name="矩形 4194"/>
            <p:cNvSpPr/>
            <p:nvPr/>
          </p:nvSpPr>
          <p:spPr>
            <a:xfrm>
              <a:off x="396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24" name="任意多边形 4195"/>
            <p:cNvSpPr>
              <a:spLocks noEditPoints="1"/>
            </p:cNvSpPr>
            <p:nvPr/>
          </p:nvSpPr>
          <p:spPr>
            <a:xfrm>
              <a:off x="396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5" name="任意多边形 4196"/>
            <p:cNvSpPr>
              <a:spLocks noEditPoints="1"/>
            </p:cNvSpPr>
            <p:nvPr/>
          </p:nvSpPr>
          <p:spPr>
            <a:xfrm>
              <a:off x="396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6" name="任意多边形 4197"/>
            <p:cNvSpPr>
              <a:spLocks noEditPoints="1"/>
            </p:cNvSpPr>
            <p:nvPr/>
          </p:nvSpPr>
          <p:spPr>
            <a:xfrm>
              <a:off x="396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7" name="任意多边形 4198"/>
            <p:cNvSpPr>
              <a:spLocks noEditPoints="1"/>
            </p:cNvSpPr>
            <p:nvPr/>
          </p:nvSpPr>
          <p:spPr>
            <a:xfrm>
              <a:off x="396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8" name="任意多边形 4199"/>
            <p:cNvSpPr>
              <a:spLocks noEditPoints="1"/>
            </p:cNvSpPr>
            <p:nvPr/>
          </p:nvSpPr>
          <p:spPr>
            <a:xfrm>
              <a:off x="396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9" name="任意多边形 4200"/>
            <p:cNvSpPr>
              <a:spLocks noEditPoints="1"/>
            </p:cNvSpPr>
            <p:nvPr/>
          </p:nvSpPr>
          <p:spPr>
            <a:xfrm>
              <a:off x="396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0" name="任意多边形 4201"/>
            <p:cNvSpPr>
              <a:spLocks noEditPoints="1"/>
            </p:cNvSpPr>
            <p:nvPr/>
          </p:nvSpPr>
          <p:spPr>
            <a:xfrm>
              <a:off x="396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1" name="任意多边形 4202"/>
            <p:cNvSpPr>
              <a:spLocks noEditPoints="1"/>
            </p:cNvSpPr>
            <p:nvPr/>
          </p:nvSpPr>
          <p:spPr>
            <a:xfrm>
              <a:off x="396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2" name="任意多边形 4203"/>
            <p:cNvSpPr>
              <a:spLocks noEditPoints="1"/>
            </p:cNvSpPr>
            <p:nvPr/>
          </p:nvSpPr>
          <p:spPr>
            <a:xfrm>
              <a:off x="396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3" name="任意多边形 4204"/>
            <p:cNvSpPr>
              <a:spLocks noEditPoints="1"/>
            </p:cNvSpPr>
            <p:nvPr/>
          </p:nvSpPr>
          <p:spPr>
            <a:xfrm>
              <a:off x="396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4" name="矩形 4205"/>
            <p:cNvSpPr/>
            <p:nvPr/>
          </p:nvSpPr>
          <p:spPr>
            <a:xfrm>
              <a:off x="396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35" name="矩形 4206"/>
            <p:cNvSpPr/>
            <p:nvPr/>
          </p:nvSpPr>
          <p:spPr>
            <a:xfrm>
              <a:off x="4405"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36" name="任意多边形 4207"/>
            <p:cNvSpPr>
              <a:spLocks noEditPoints="1"/>
            </p:cNvSpPr>
            <p:nvPr/>
          </p:nvSpPr>
          <p:spPr>
            <a:xfrm>
              <a:off x="440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7" name="任意多边形 4208"/>
            <p:cNvSpPr>
              <a:spLocks noEditPoints="1"/>
            </p:cNvSpPr>
            <p:nvPr/>
          </p:nvSpPr>
          <p:spPr>
            <a:xfrm>
              <a:off x="440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8" name="任意多边形 4209"/>
            <p:cNvSpPr>
              <a:spLocks noEditPoints="1"/>
            </p:cNvSpPr>
            <p:nvPr/>
          </p:nvSpPr>
          <p:spPr>
            <a:xfrm>
              <a:off x="440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9" name="任意多边形 4210"/>
            <p:cNvSpPr>
              <a:spLocks noEditPoints="1"/>
            </p:cNvSpPr>
            <p:nvPr/>
          </p:nvSpPr>
          <p:spPr>
            <a:xfrm>
              <a:off x="440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0" name="任意多边形 4211"/>
            <p:cNvSpPr>
              <a:spLocks noEditPoints="1"/>
            </p:cNvSpPr>
            <p:nvPr/>
          </p:nvSpPr>
          <p:spPr>
            <a:xfrm>
              <a:off x="440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1" name="任意多边形 4212"/>
            <p:cNvSpPr>
              <a:spLocks noEditPoints="1"/>
            </p:cNvSpPr>
            <p:nvPr/>
          </p:nvSpPr>
          <p:spPr>
            <a:xfrm>
              <a:off x="440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2" name="任意多边形 4213"/>
            <p:cNvSpPr>
              <a:spLocks noEditPoints="1"/>
            </p:cNvSpPr>
            <p:nvPr/>
          </p:nvSpPr>
          <p:spPr>
            <a:xfrm>
              <a:off x="440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3" name="任意多边形 4214"/>
            <p:cNvSpPr>
              <a:spLocks noEditPoints="1"/>
            </p:cNvSpPr>
            <p:nvPr/>
          </p:nvSpPr>
          <p:spPr>
            <a:xfrm>
              <a:off x="440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4" name="任意多边形 4215"/>
            <p:cNvSpPr>
              <a:spLocks noEditPoints="1"/>
            </p:cNvSpPr>
            <p:nvPr/>
          </p:nvSpPr>
          <p:spPr>
            <a:xfrm>
              <a:off x="440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5" name="任意多边形 4216"/>
            <p:cNvSpPr>
              <a:spLocks noEditPoints="1"/>
            </p:cNvSpPr>
            <p:nvPr/>
          </p:nvSpPr>
          <p:spPr>
            <a:xfrm>
              <a:off x="440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6" name="矩形 4217"/>
            <p:cNvSpPr/>
            <p:nvPr/>
          </p:nvSpPr>
          <p:spPr>
            <a:xfrm>
              <a:off x="4405"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47" name="矩形 4218"/>
            <p:cNvSpPr/>
            <p:nvPr/>
          </p:nvSpPr>
          <p:spPr>
            <a:xfrm>
              <a:off x="485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48" name="任意多边形 4219"/>
            <p:cNvSpPr>
              <a:spLocks noEditPoints="1"/>
            </p:cNvSpPr>
            <p:nvPr/>
          </p:nvSpPr>
          <p:spPr>
            <a:xfrm>
              <a:off x="485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9" name="任意多边形 4220"/>
            <p:cNvSpPr>
              <a:spLocks noEditPoints="1"/>
            </p:cNvSpPr>
            <p:nvPr/>
          </p:nvSpPr>
          <p:spPr>
            <a:xfrm>
              <a:off x="485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0" name="任意多边形 4221"/>
            <p:cNvSpPr>
              <a:spLocks noEditPoints="1"/>
            </p:cNvSpPr>
            <p:nvPr/>
          </p:nvSpPr>
          <p:spPr>
            <a:xfrm>
              <a:off x="485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1" name="任意多边形 4222"/>
            <p:cNvSpPr>
              <a:spLocks noEditPoints="1"/>
            </p:cNvSpPr>
            <p:nvPr/>
          </p:nvSpPr>
          <p:spPr>
            <a:xfrm>
              <a:off x="485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2" name="任意多边形 4223"/>
            <p:cNvSpPr>
              <a:spLocks noEditPoints="1"/>
            </p:cNvSpPr>
            <p:nvPr/>
          </p:nvSpPr>
          <p:spPr>
            <a:xfrm>
              <a:off x="485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3" name="任意多边形 4224"/>
            <p:cNvSpPr>
              <a:spLocks noEditPoints="1"/>
            </p:cNvSpPr>
            <p:nvPr/>
          </p:nvSpPr>
          <p:spPr>
            <a:xfrm>
              <a:off x="485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4" name="任意多边形 4225"/>
            <p:cNvSpPr>
              <a:spLocks noEditPoints="1"/>
            </p:cNvSpPr>
            <p:nvPr/>
          </p:nvSpPr>
          <p:spPr>
            <a:xfrm>
              <a:off x="485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5" name="任意多边形 4226"/>
            <p:cNvSpPr>
              <a:spLocks noEditPoints="1"/>
            </p:cNvSpPr>
            <p:nvPr/>
          </p:nvSpPr>
          <p:spPr>
            <a:xfrm>
              <a:off x="485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6" name="任意多边形 4227"/>
            <p:cNvSpPr>
              <a:spLocks noEditPoints="1"/>
            </p:cNvSpPr>
            <p:nvPr/>
          </p:nvSpPr>
          <p:spPr>
            <a:xfrm>
              <a:off x="485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7" name="任意多边形 4228"/>
            <p:cNvSpPr>
              <a:spLocks noEditPoints="1"/>
            </p:cNvSpPr>
            <p:nvPr/>
          </p:nvSpPr>
          <p:spPr>
            <a:xfrm>
              <a:off x="485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8" name="矩形 4229"/>
            <p:cNvSpPr/>
            <p:nvPr/>
          </p:nvSpPr>
          <p:spPr>
            <a:xfrm>
              <a:off x="485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59" name="矩形 4230"/>
            <p:cNvSpPr/>
            <p:nvPr/>
          </p:nvSpPr>
          <p:spPr>
            <a:xfrm>
              <a:off x="5300" y="23"/>
              <a:ext cx="20" cy="10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60" name="任意多边形 4231"/>
            <p:cNvSpPr>
              <a:spLocks noEditPoints="1"/>
            </p:cNvSpPr>
            <p:nvPr/>
          </p:nvSpPr>
          <p:spPr>
            <a:xfrm>
              <a:off x="530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1" name="任意多边形 4232"/>
            <p:cNvSpPr>
              <a:spLocks noEditPoints="1"/>
            </p:cNvSpPr>
            <p:nvPr/>
          </p:nvSpPr>
          <p:spPr>
            <a:xfrm>
              <a:off x="530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2" name="任意多边形 4233"/>
            <p:cNvSpPr>
              <a:spLocks noEditPoints="1"/>
            </p:cNvSpPr>
            <p:nvPr/>
          </p:nvSpPr>
          <p:spPr>
            <a:xfrm>
              <a:off x="530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3" name="任意多边形 4234"/>
            <p:cNvSpPr>
              <a:spLocks noEditPoints="1"/>
            </p:cNvSpPr>
            <p:nvPr/>
          </p:nvSpPr>
          <p:spPr>
            <a:xfrm>
              <a:off x="530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4" name="任意多边形 4235"/>
            <p:cNvSpPr>
              <a:spLocks noEditPoints="1"/>
            </p:cNvSpPr>
            <p:nvPr/>
          </p:nvSpPr>
          <p:spPr>
            <a:xfrm>
              <a:off x="530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5" name="任意多边形 4236"/>
            <p:cNvSpPr>
              <a:spLocks noEditPoints="1"/>
            </p:cNvSpPr>
            <p:nvPr/>
          </p:nvSpPr>
          <p:spPr>
            <a:xfrm>
              <a:off x="530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6" name="任意多边形 4237"/>
            <p:cNvSpPr>
              <a:spLocks noEditPoints="1"/>
            </p:cNvSpPr>
            <p:nvPr/>
          </p:nvSpPr>
          <p:spPr>
            <a:xfrm>
              <a:off x="530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7" name="任意多边形 4238"/>
            <p:cNvSpPr>
              <a:spLocks noEditPoints="1"/>
            </p:cNvSpPr>
            <p:nvPr/>
          </p:nvSpPr>
          <p:spPr>
            <a:xfrm>
              <a:off x="530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8" name="任意多边形 4239"/>
            <p:cNvSpPr>
              <a:spLocks noEditPoints="1"/>
            </p:cNvSpPr>
            <p:nvPr/>
          </p:nvSpPr>
          <p:spPr>
            <a:xfrm>
              <a:off x="530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9" name="任意多边形 4240"/>
            <p:cNvSpPr>
              <a:spLocks noEditPoints="1"/>
            </p:cNvSpPr>
            <p:nvPr/>
          </p:nvSpPr>
          <p:spPr>
            <a:xfrm>
              <a:off x="530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70" name="矩形 4241"/>
            <p:cNvSpPr/>
            <p:nvPr/>
          </p:nvSpPr>
          <p:spPr>
            <a:xfrm>
              <a:off x="5300" y="4269"/>
              <a:ext cx="20" cy="51"/>
            </a:xfrm>
            <a:prstGeom prst="rect">
              <a:avLst/>
            </a:prstGeom>
            <a:solidFill>
              <a:schemeClr val="bg2">
                <a:alpha val="60001"/>
              </a:schemeClr>
            </a:solidFill>
            <a:ln w="0">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1171" name="任意多边形 4242"/>
            <p:cNvSpPr/>
            <p:nvPr/>
          </p:nvSpPr>
          <p:spPr>
            <a:xfrm>
              <a:off x="349" y="3304"/>
              <a:ext cx="20" cy="10"/>
            </a:xfrm>
            <a:custGeom>
              <a:avLst/>
              <a:gdLst/>
              <a:ahLst/>
              <a:cxnLst/>
              <a:pathLst>
                <a:path w="4" h="2">
                  <a:moveTo>
                    <a:pt x="0" y="1"/>
                  </a:moveTo>
                  <a:cubicBezTo>
                    <a:pt x="1" y="2"/>
                    <a:pt x="4" y="0"/>
                    <a:pt x="0" y="1"/>
                  </a:cubicBezTo>
                  <a:close/>
                </a:path>
              </a:pathLst>
            </a:custGeom>
            <a:solidFill>
              <a:schemeClr val="bg2">
                <a:alpha val="60001"/>
              </a:schemeClr>
            </a:solidFill>
            <a:ln w="0">
              <a:noFill/>
            </a:ln>
          </p:spPr>
          <p:txBody>
            <a:bodyPr/>
            <a:p>
              <a:endParaRPr lang="zh-CN" altLang="en-US"/>
            </a:p>
          </p:txBody>
        </p:sp>
      </p:grpSp>
      <p:grpSp>
        <p:nvGrpSpPr>
          <p:cNvPr id="1172" name="组合 4243"/>
          <p:cNvGrpSpPr/>
          <p:nvPr/>
        </p:nvGrpSpPr>
        <p:grpSpPr>
          <a:xfrm>
            <a:off x="1066800" y="3444875"/>
            <a:ext cx="533400" cy="492125"/>
            <a:chOff x="96" y="2784"/>
            <a:chExt cx="1062" cy="981"/>
          </a:xfrm>
        </p:grpSpPr>
        <p:sp>
          <p:nvSpPr>
            <p:cNvPr id="1173" name="任意多边形 4244"/>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174" name="任意多边形 4245"/>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175" name="任意多边形 4246"/>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176" name="任意多边形 4247"/>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177" name="任意多边形 4248"/>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178" name="任意多边形 4249"/>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179" name="任意多边形 4250"/>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180" name="任意多边形 4251"/>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181" name="任意多边形 4252"/>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182" name="任意多边形 4253"/>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183" name="任意多边形 4254"/>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184" name="任意多边形 4255"/>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185" name="任意多边形 4256"/>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186" name="组合 4257"/>
          <p:cNvGrpSpPr/>
          <p:nvPr/>
        </p:nvGrpSpPr>
        <p:grpSpPr>
          <a:xfrm>
            <a:off x="1066800" y="4552950"/>
            <a:ext cx="533400" cy="492125"/>
            <a:chOff x="96" y="2784"/>
            <a:chExt cx="1062" cy="981"/>
          </a:xfrm>
        </p:grpSpPr>
        <p:sp>
          <p:nvSpPr>
            <p:cNvPr id="1187" name="任意多边形 4258"/>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188" name="任意多边形 4259"/>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189" name="任意多边形 4260"/>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190" name="任意多边形 4261"/>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191" name="任意多边形 4262"/>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192" name="任意多边形 4263"/>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193" name="任意多边形 4264"/>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194" name="任意多边形 4265"/>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195" name="任意多边形 4266"/>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196" name="任意多边形 4267"/>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197" name="任意多边形 4268"/>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198" name="任意多边形 4269"/>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199" name="任意多边形 4270"/>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00" name="组合 4271"/>
          <p:cNvGrpSpPr/>
          <p:nvPr/>
        </p:nvGrpSpPr>
        <p:grpSpPr>
          <a:xfrm>
            <a:off x="1066800" y="5562600"/>
            <a:ext cx="533400" cy="492125"/>
            <a:chOff x="96" y="2784"/>
            <a:chExt cx="1062" cy="981"/>
          </a:xfrm>
        </p:grpSpPr>
        <p:sp>
          <p:nvSpPr>
            <p:cNvPr id="1201" name="任意多边形 4272"/>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02" name="任意多边形 4273"/>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03" name="任意多边形 4274"/>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04" name="任意多边形 4275"/>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05" name="任意多边形 4276"/>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06" name="任意多边形 4277"/>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07" name="任意多边形 4278"/>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08" name="任意多边形 4279"/>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09" name="任意多边形 4280"/>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10" name="任意多边形 4281"/>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11" name="任意多边形 4282"/>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12" name="任意多边形 4283"/>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13" name="任意多边形 4284"/>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14" name="组合 4285"/>
          <p:cNvGrpSpPr/>
          <p:nvPr/>
        </p:nvGrpSpPr>
        <p:grpSpPr>
          <a:xfrm>
            <a:off x="381000" y="3962400"/>
            <a:ext cx="533400" cy="492125"/>
            <a:chOff x="96" y="2784"/>
            <a:chExt cx="1062" cy="981"/>
          </a:xfrm>
        </p:grpSpPr>
        <p:sp>
          <p:nvSpPr>
            <p:cNvPr id="1215" name="任意多边形 4286"/>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16" name="任意多边形 4287"/>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17" name="任意多边形 4288"/>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18" name="任意多边形 4289"/>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19" name="任意多边形 4290"/>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20" name="任意多边形 4291"/>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21" name="任意多边形 4292"/>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22" name="任意多边形 4293"/>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23" name="任意多边形 4294"/>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24" name="任意多边形 4295"/>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25" name="任意多边形 4296"/>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26" name="任意多边形 4297"/>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27" name="任意多边形 4298"/>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28" name="组合 4299"/>
          <p:cNvGrpSpPr/>
          <p:nvPr/>
        </p:nvGrpSpPr>
        <p:grpSpPr>
          <a:xfrm>
            <a:off x="381000" y="5070475"/>
            <a:ext cx="533400" cy="492125"/>
            <a:chOff x="96" y="2784"/>
            <a:chExt cx="1062" cy="981"/>
          </a:xfrm>
        </p:grpSpPr>
        <p:sp>
          <p:nvSpPr>
            <p:cNvPr id="1229" name="任意多边形 4300"/>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30" name="任意多边形 4301"/>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31" name="任意多边形 4302"/>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32" name="任意多边形 4303"/>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33" name="任意多边形 4304"/>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34" name="任意多边形 4305"/>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35" name="任意多边形 4306"/>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36" name="任意多边形 4307"/>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37" name="任意多边形 4308"/>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38" name="任意多边形 4309"/>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39" name="任意多边形 4310"/>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40" name="任意多边形 4311"/>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41" name="任意多边形 4312"/>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42" name="组合 4313"/>
          <p:cNvGrpSpPr/>
          <p:nvPr/>
        </p:nvGrpSpPr>
        <p:grpSpPr>
          <a:xfrm>
            <a:off x="381000" y="6121400"/>
            <a:ext cx="533400" cy="492125"/>
            <a:chOff x="96" y="2784"/>
            <a:chExt cx="1062" cy="981"/>
          </a:xfrm>
        </p:grpSpPr>
        <p:sp>
          <p:nvSpPr>
            <p:cNvPr id="1243" name="任意多边形 4314"/>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44" name="任意多边形 4315"/>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45" name="任意多边形 4316"/>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46" name="任意多边形 4317"/>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47" name="任意多边形 4318"/>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48" name="任意多边形 4319"/>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49" name="任意多边形 4320"/>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50" name="任意多边形 4321"/>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51" name="任意多边形 4322"/>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52" name="任意多边形 4323"/>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53" name="任意多边形 4324"/>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54" name="任意多边形 4325"/>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55" name="任意多边形 4326"/>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56" name="组合 4327"/>
          <p:cNvGrpSpPr/>
          <p:nvPr/>
        </p:nvGrpSpPr>
        <p:grpSpPr>
          <a:xfrm>
            <a:off x="6934200" y="-7937"/>
            <a:ext cx="2317750" cy="2063750"/>
            <a:chOff x="4080" y="-5"/>
            <a:chExt cx="1748" cy="1556"/>
          </a:xfrm>
        </p:grpSpPr>
        <p:sp>
          <p:nvSpPr>
            <p:cNvPr id="1257" name="任意多边形 4328"/>
            <p:cNvSpPr/>
            <p:nvPr userDrawn="1"/>
          </p:nvSpPr>
          <p:spPr>
            <a:xfrm>
              <a:off x="4161" y="-5"/>
              <a:ext cx="1586" cy="1443"/>
            </a:xfrm>
            <a:custGeom>
              <a:avLst/>
              <a:gdLst/>
              <a:ahLst/>
              <a:cxnLst/>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ln>
          </p:spPr>
          <p:txBody>
            <a:bodyPr/>
            <a:p>
              <a:endParaRPr lang="zh-CN" altLang="en-US"/>
            </a:p>
          </p:txBody>
        </p:sp>
        <p:grpSp>
          <p:nvGrpSpPr>
            <p:cNvPr id="1258" name="组合 4329"/>
            <p:cNvGrpSpPr/>
            <p:nvPr userDrawn="1"/>
          </p:nvGrpSpPr>
          <p:grpSpPr>
            <a:xfrm>
              <a:off x="4080" y="0"/>
              <a:ext cx="1748" cy="1551"/>
              <a:chOff x="2918" y="18"/>
              <a:chExt cx="2958" cy="2699"/>
            </a:xfrm>
          </p:grpSpPr>
          <p:sp>
            <p:nvSpPr>
              <p:cNvPr id="1259" name="任意多边形 4330"/>
              <p:cNvSpPr/>
              <p:nvPr/>
            </p:nvSpPr>
            <p:spPr>
              <a:xfrm>
                <a:off x="3060" y="18"/>
                <a:ext cx="490" cy="187"/>
              </a:xfrm>
              <a:custGeom>
                <a:avLst/>
                <a:gdLst/>
                <a:ahLst/>
                <a:cxnLst/>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ln>
            </p:spPr>
            <p:txBody>
              <a:bodyPr/>
              <a:p>
                <a:endParaRPr lang="zh-CN" altLang="en-US"/>
              </a:p>
            </p:txBody>
          </p:sp>
          <p:sp>
            <p:nvSpPr>
              <p:cNvPr id="1260" name="任意多边形 4331"/>
              <p:cNvSpPr>
                <a:spLocks noEditPoints="1"/>
              </p:cNvSpPr>
              <p:nvPr/>
            </p:nvSpPr>
            <p:spPr>
              <a:xfrm>
                <a:off x="2918" y="18"/>
                <a:ext cx="2958" cy="2699"/>
              </a:xfrm>
              <a:custGeom>
                <a:avLst/>
                <a:gdLst/>
                <a:ahLst/>
                <a:cxnLst/>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ln>
            </p:spPr>
            <p:txBody>
              <a:bodyPr/>
              <a:p>
                <a:endParaRPr lang="zh-CN" altLang="en-US"/>
              </a:p>
            </p:txBody>
          </p:sp>
          <p:sp>
            <p:nvSpPr>
              <p:cNvPr id="1261" name="任意多边形 4332"/>
              <p:cNvSpPr/>
              <p:nvPr/>
            </p:nvSpPr>
            <p:spPr>
              <a:xfrm>
                <a:off x="3621" y="1287"/>
                <a:ext cx="238" cy="283"/>
              </a:xfrm>
              <a:custGeom>
                <a:avLst/>
                <a:gdLst/>
                <a:ahLst/>
                <a:cxnLst/>
                <a:pathLst>
                  <a:path w="47" h="56">
                    <a:moveTo>
                      <a:pt x="40" y="15"/>
                    </a:moveTo>
                    <a:cubicBezTo>
                      <a:pt x="37" y="0"/>
                      <a:pt x="0" y="23"/>
                      <a:pt x="27" y="56"/>
                    </a:cubicBezTo>
                    <a:cubicBezTo>
                      <a:pt x="27" y="56"/>
                      <a:pt x="47" y="49"/>
                      <a:pt x="40" y="15"/>
                    </a:cubicBezTo>
                    <a:close/>
                  </a:path>
                </a:pathLst>
              </a:custGeom>
              <a:solidFill>
                <a:schemeClr val="bg1"/>
              </a:solidFill>
              <a:ln w="0">
                <a:noFill/>
              </a:ln>
            </p:spPr>
            <p:txBody>
              <a:bodyPr/>
              <a:p>
                <a:endParaRPr lang="zh-CN" altLang="en-US"/>
              </a:p>
            </p:txBody>
          </p:sp>
          <p:sp>
            <p:nvSpPr>
              <p:cNvPr id="1262" name="任意多边形 4333"/>
              <p:cNvSpPr/>
              <p:nvPr/>
            </p:nvSpPr>
            <p:spPr>
              <a:xfrm>
                <a:off x="3403" y="1403"/>
                <a:ext cx="208" cy="379"/>
              </a:xfrm>
              <a:custGeom>
                <a:avLst/>
                <a:gdLst/>
                <a:ahLst/>
                <a:cxnLst/>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ln>
            </p:spPr>
            <p:txBody>
              <a:bodyPr/>
              <a:p>
                <a:endParaRPr lang="zh-CN" altLang="en-US"/>
              </a:p>
            </p:txBody>
          </p:sp>
          <p:sp>
            <p:nvSpPr>
              <p:cNvPr id="1263" name="任意多边形 4334"/>
              <p:cNvSpPr/>
              <p:nvPr/>
            </p:nvSpPr>
            <p:spPr>
              <a:xfrm>
                <a:off x="3272" y="645"/>
                <a:ext cx="683" cy="318"/>
              </a:xfrm>
              <a:custGeom>
                <a:avLst/>
                <a:gdLst/>
                <a:ahLst/>
                <a:cxnLst/>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ln>
            </p:spPr>
            <p:txBody>
              <a:bodyPr/>
              <a:p>
                <a:endParaRPr lang="zh-CN" altLang="en-US"/>
              </a:p>
            </p:txBody>
          </p:sp>
          <p:sp>
            <p:nvSpPr>
              <p:cNvPr id="1264" name="任意多边形 4335"/>
              <p:cNvSpPr/>
              <p:nvPr/>
            </p:nvSpPr>
            <p:spPr>
              <a:xfrm>
                <a:off x="4046" y="1545"/>
                <a:ext cx="490" cy="515"/>
              </a:xfrm>
              <a:custGeom>
                <a:avLst/>
                <a:gdLst/>
                <a:ahLst/>
                <a:cxnLst/>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ln>
            </p:spPr>
            <p:txBody>
              <a:bodyPr/>
              <a:p>
                <a:endParaRPr lang="zh-CN" altLang="en-US"/>
              </a:p>
            </p:txBody>
          </p:sp>
          <p:sp>
            <p:nvSpPr>
              <p:cNvPr id="1265" name="任意多边形 4336"/>
              <p:cNvSpPr/>
              <p:nvPr/>
            </p:nvSpPr>
            <p:spPr>
              <a:xfrm>
                <a:off x="5173" y="1024"/>
                <a:ext cx="501" cy="96"/>
              </a:xfrm>
              <a:custGeom>
                <a:avLst/>
                <a:gdLst/>
                <a:ahLst/>
                <a:cxnLst/>
                <a:pathLst>
                  <a:path w="99" h="19">
                    <a:moveTo>
                      <a:pt x="15" y="0"/>
                    </a:moveTo>
                    <a:cubicBezTo>
                      <a:pt x="0" y="0"/>
                      <a:pt x="19" y="19"/>
                      <a:pt x="40" y="15"/>
                    </a:cubicBezTo>
                    <a:cubicBezTo>
                      <a:pt x="99" y="1"/>
                      <a:pt x="15" y="0"/>
                      <a:pt x="15" y="0"/>
                    </a:cubicBezTo>
                    <a:close/>
                  </a:path>
                </a:pathLst>
              </a:custGeom>
              <a:solidFill>
                <a:schemeClr val="bg1"/>
              </a:solidFill>
              <a:ln w="0">
                <a:noFill/>
              </a:ln>
            </p:spPr>
            <p:txBody>
              <a:bodyPr/>
              <a:p>
                <a:endParaRPr lang="zh-CN" altLang="en-US"/>
              </a:p>
            </p:txBody>
          </p:sp>
          <p:sp>
            <p:nvSpPr>
              <p:cNvPr id="1266" name="任意多边形 4337"/>
              <p:cNvSpPr/>
              <p:nvPr/>
            </p:nvSpPr>
            <p:spPr>
              <a:xfrm>
                <a:off x="5340" y="1004"/>
                <a:ext cx="385" cy="237"/>
              </a:xfrm>
              <a:custGeom>
                <a:avLst/>
                <a:gdLst/>
                <a:ahLst/>
                <a:cxnLst/>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ln>
            </p:spPr>
            <p:txBody>
              <a:bodyPr/>
              <a:p>
                <a:endParaRPr lang="zh-CN" altLang="en-US"/>
              </a:p>
            </p:txBody>
          </p:sp>
          <p:sp>
            <p:nvSpPr>
              <p:cNvPr id="1267" name="任意多边形 4338"/>
              <p:cNvSpPr/>
              <p:nvPr/>
            </p:nvSpPr>
            <p:spPr>
              <a:xfrm>
                <a:off x="5325" y="1201"/>
                <a:ext cx="415" cy="187"/>
              </a:xfrm>
              <a:custGeom>
                <a:avLst/>
                <a:gdLst/>
                <a:ahLst/>
                <a:cxnLst/>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ln>
            </p:spPr>
            <p:txBody>
              <a:bodyPr/>
              <a:p>
                <a:endParaRPr lang="zh-CN" altLang="en-US"/>
              </a:p>
            </p:txBody>
          </p:sp>
          <p:sp>
            <p:nvSpPr>
              <p:cNvPr id="1268" name="任意多边形 4339"/>
              <p:cNvSpPr/>
              <p:nvPr/>
            </p:nvSpPr>
            <p:spPr>
              <a:xfrm>
                <a:off x="5001" y="1378"/>
                <a:ext cx="698" cy="167"/>
              </a:xfrm>
              <a:custGeom>
                <a:avLst/>
                <a:gdLst/>
                <a:ahLst/>
                <a:cxnLst/>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ln>
            </p:spPr>
            <p:txBody>
              <a:bodyPr/>
              <a:p>
                <a:endParaRPr lang="zh-CN" altLang="en-US"/>
              </a:p>
            </p:txBody>
          </p:sp>
          <p:sp>
            <p:nvSpPr>
              <p:cNvPr id="1269" name="任意多边形 4340"/>
              <p:cNvSpPr/>
              <p:nvPr/>
            </p:nvSpPr>
            <p:spPr>
              <a:xfrm>
                <a:off x="5077" y="1540"/>
                <a:ext cx="567" cy="146"/>
              </a:xfrm>
              <a:custGeom>
                <a:avLst/>
                <a:gdLst/>
                <a:ahLst/>
                <a:cxnLst/>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ln>
            </p:spPr>
            <p:txBody>
              <a:bodyPr/>
              <a:p>
                <a:endParaRPr lang="zh-CN" altLang="en-US"/>
              </a:p>
            </p:txBody>
          </p:sp>
          <p:sp>
            <p:nvSpPr>
              <p:cNvPr id="1270" name="任意多边形 4341"/>
              <p:cNvSpPr/>
              <p:nvPr/>
            </p:nvSpPr>
            <p:spPr>
              <a:xfrm>
                <a:off x="5042" y="1656"/>
                <a:ext cx="581" cy="480"/>
              </a:xfrm>
              <a:custGeom>
                <a:avLst/>
                <a:gdLst/>
                <a:ahLst/>
                <a:cxnLst/>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ln>
            </p:spPr>
            <p:txBody>
              <a:bodyPr/>
              <a:p>
                <a:endParaRPr lang="zh-CN" altLang="en-US"/>
              </a:p>
            </p:txBody>
          </p:sp>
          <p:sp>
            <p:nvSpPr>
              <p:cNvPr id="1271" name="任意多边形 4342"/>
              <p:cNvSpPr/>
              <p:nvPr/>
            </p:nvSpPr>
            <p:spPr>
              <a:xfrm>
                <a:off x="5421" y="1464"/>
                <a:ext cx="329" cy="854"/>
              </a:xfrm>
              <a:custGeom>
                <a:avLst/>
                <a:gdLst/>
                <a:ahLst/>
                <a:cxnLst/>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ln>
            </p:spPr>
            <p:txBody>
              <a:bodyPr/>
              <a:p>
                <a:endParaRPr lang="zh-CN" altLang="en-US"/>
              </a:p>
            </p:txBody>
          </p:sp>
        </p:grpSp>
      </p:grpSp>
      <p:sp>
        <p:nvSpPr>
          <p:cNvPr id="1272" name="标题 4343"/>
          <p:cNvSpPr>
            <a:spLocks noGrp="1" noRot="1"/>
          </p:cNvSpPr>
          <p:nvPr>
            <p:ph type="title"/>
          </p:nvPr>
        </p:nvSpPr>
        <p:spPr>
          <a:xfrm>
            <a:off x="298450" y="228600"/>
            <a:ext cx="8540750" cy="1143000"/>
          </a:xfrm>
          <a:prstGeom prst="rect">
            <a:avLst/>
          </a:prstGeom>
          <a:noFill/>
          <a:ln w="9525">
            <a:noFill/>
          </a:ln>
        </p:spPr>
        <p:txBody>
          <a:bodyPr anchor="ctr"/>
          <a:p>
            <a:pPr lvl="0" indent="0"/>
            <a:r>
              <a:rPr lang="zh-CN" altLang="en-US" dirty="0"/>
              <a:t>单击此处编辑母版标题样式</a:t>
            </a:r>
            <a:endParaRPr lang="zh-CN" altLang="en-US" dirty="0"/>
          </a:p>
        </p:txBody>
      </p:sp>
      <p:sp>
        <p:nvSpPr>
          <p:cNvPr id="1273" name="文本占位符 4344"/>
          <p:cNvSpPr>
            <a:spLocks noGrp="1" noRot="1"/>
          </p:cNvSpPr>
          <p:nvPr>
            <p:ph type="body"/>
          </p:nvPr>
        </p:nvSpPr>
        <p:spPr>
          <a:xfrm>
            <a:off x="609600" y="1600200"/>
            <a:ext cx="8153400" cy="449897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346" name="日期占位符 4345"/>
          <p:cNvSpPr>
            <a:spLocks noGrp="1"/>
          </p:cNvSpPr>
          <p:nvPr>
            <p:ph type="dt" sz="half" idx="2"/>
          </p:nvPr>
        </p:nvSpPr>
        <p:spPr>
          <a:xfrm>
            <a:off x="298450" y="6245225"/>
            <a:ext cx="2289175" cy="476250"/>
          </a:xfrm>
          <a:prstGeom prst="rect">
            <a:avLst/>
          </a:prstGeom>
          <a:noFill/>
          <a:ln w="9525">
            <a:noFill/>
          </a:ln>
        </p:spPr>
        <p:txBody>
          <a:bodyPr/>
          <a:lstStyle>
            <a:lvl1pPr>
              <a:defRPr sz="1400"/>
            </a:lvl1pPr>
          </a:lstStyle>
          <a:p>
            <a:pPr lvl="0" fontAlgn="base"/>
            <a:endParaRPr lang="zh-CN" altLang="en-US" strike="noStrike" noProof="1" dirty="0">
              <a:latin typeface="Arial" panose="020B0604020202020204" pitchFamily="34" charset="0"/>
            </a:endParaRPr>
          </a:p>
        </p:txBody>
      </p:sp>
      <p:sp>
        <p:nvSpPr>
          <p:cNvPr id="4347" name="页脚占位符 4346"/>
          <p:cNvSpPr>
            <a:spLocks noGrp="1"/>
          </p:cNvSpPr>
          <p:nvPr>
            <p:ph type="ftr" sz="quarter" idx="3"/>
          </p:nvPr>
        </p:nvSpPr>
        <p:spPr>
          <a:xfrm>
            <a:off x="3121025" y="6245225"/>
            <a:ext cx="2895600" cy="476250"/>
          </a:xfrm>
          <a:prstGeom prst="rect">
            <a:avLst/>
          </a:prstGeom>
          <a:noFill/>
          <a:ln w="9525">
            <a:noFill/>
          </a:ln>
        </p:spPr>
        <p:txBody>
          <a:bodyPr/>
          <a:lstStyle>
            <a:lvl1pPr algn="ctr">
              <a:defRPr sz="1400"/>
            </a:lvl1pPr>
          </a:lstStyle>
          <a:p>
            <a:pPr lvl="0" fontAlgn="base"/>
            <a:endParaRPr lang="zh-CN" altLang="en-US" strike="noStrike" noProof="1" dirty="0">
              <a:latin typeface="Arial" panose="020B0604020202020204" pitchFamily="34" charset="0"/>
            </a:endParaRPr>
          </a:p>
        </p:txBody>
      </p:sp>
      <p:sp>
        <p:nvSpPr>
          <p:cNvPr id="4348" name="灯片编号占位符 4347"/>
          <p:cNvSpPr>
            <a:spLocks noGrp="1"/>
          </p:cNvSpPr>
          <p:nvPr>
            <p:ph type="sldNum" sz="quarter" idx="4"/>
          </p:nvPr>
        </p:nvSpPr>
        <p:spPr>
          <a:xfrm>
            <a:off x="6550025" y="6245225"/>
            <a:ext cx="2289175"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b="0"/>
            </a:lvl1p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b="0"/>
            </a:lvl1pPr>
          </a:lstStyle>
          <a:p>
            <a:pPr lvl="0"/>
            <a:endParaRPr lang="zh-CN" altLang="en-US" dirty="0">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b="0"/>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ransition advTm="2800"/>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1.xml"/><Relationship Id="rId6" Type="http://schemas.openxmlformats.org/officeDocument/2006/relationships/image" Target="../media/image13.jpeg"/><Relationship Id="rId5" Type="http://schemas.openxmlformats.org/officeDocument/2006/relationships/tags" Target="../tags/tag3.xml"/><Relationship Id="rId4" Type="http://schemas.openxmlformats.org/officeDocument/2006/relationships/image" Target="../media/image12.jpeg"/><Relationship Id="rId3" Type="http://schemas.openxmlformats.org/officeDocument/2006/relationships/tags" Target="../tags/tag2.xml"/><Relationship Id="rId2" Type="http://schemas.openxmlformats.org/officeDocument/2006/relationships/image" Target="../media/image11.jpe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1.xml"/><Relationship Id="rId4" Type="http://schemas.openxmlformats.org/officeDocument/2006/relationships/image" Target="../media/image16.jpeg"/><Relationship Id="rId3" Type="http://schemas.openxmlformats.org/officeDocument/2006/relationships/slide" Target="slide1.xml"/><Relationship Id="rId2" Type="http://schemas.openxmlformats.org/officeDocument/2006/relationships/image" Target="../media/image15.jpeg"/><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7.jpe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slide" Target="slide34.xml"/><Relationship Id="rId2" Type="http://schemas.openxmlformats.org/officeDocument/2006/relationships/image" Target="../media/image4.jpe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 Target="slide2.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9394" name="图片 59393"/>
          <p:cNvPicPr/>
          <p:nvPr/>
        </p:nvPicPr>
        <p:blipFill>
          <a:blip r:embed="rId1"/>
          <a:stretch>
            <a:fillRect/>
          </a:stretch>
        </p:blipFill>
        <p:spPr>
          <a:xfrm>
            <a:off x="323850" y="260350"/>
            <a:ext cx="4090988" cy="6264275"/>
          </a:xfrm>
          <a:prstGeom prst="rect">
            <a:avLst/>
          </a:prstGeom>
          <a:noFill/>
          <a:ln w="25400" cap="flat" cmpd="sng">
            <a:solidFill>
              <a:schemeClr val="tx1"/>
            </a:solidFill>
            <a:prstDash val="solid"/>
            <a:miter/>
            <a:headEnd type="none" w="med" len="med"/>
            <a:tailEnd type="none" w="med" len="med"/>
          </a:ln>
          <a:effectLst>
            <a:outerShdw dist="107763" dir="8100000" algn="ctr" rotWithShape="0">
              <a:schemeClr val="bg2">
                <a:alpha val="50000"/>
              </a:schemeClr>
            </a:outerShdw>
          </a:effectLst>
        </p:spPr>
      </p:pic>
      <p:pic>
        <p:nvPicPr>
          <p:cNvPr id="59395" name="图片 59394" descr="《 圣母子 》"/>
          <p:cNvPicPr>
            <a:picLocks noChangeAspect="1"/>
          </p:cNvPicPr>
          <p:nvPr/>
        </p:nvPicPr>
        <p:blipFill>
          <a:blip r:embed="rId2"/>
          <a:stretch>
            <a:fillRect/>
          </a:stretch>
        </p:blipFill>
        <p:spPr>
          <a:xfrm>
            <a:off x="4643438" y="260350"/>
            <a:ext cx="4176712" cy="6264275"/>
          </a:xfrm>
          <a:prstGeom prst="rect">
            <a:avLst/>
          </a:prstGeom>
          <a:noFill/>
          <a:ln w="25400" cap="flat" cmpd="sng">
            <a:solidFill>
              <a:schemeClr val="tx1"/>
            </a:solidFill>
            <a:prstDash val="solid"/>
            <a:miter/>
            <a:headEnd type="none" w="med" len="med"/>
            <a:tailEnd type="none" w="med" len="med"/>
          </a:ln>
          <a:effectLst>
            <a:outerShdw dist="107763" dir="2699999" algn="ctr" rotWithShape="0">
              <a:srgbClr val="808080">
                <a:alpha val="50000"/>
              </a:srgbClr>
            </a:outerShdw>
          </a:effectLst>
        </p:spPr>
      </p:pic>
      <p:sp>
        <p:nvSpPr>
          <p:cNvPr id="7171" name="矩形 59395"/>
          <p:cNvSpPr/>
          <p:nvPr/>
        </p:nvSpPr>
        <p:spPr>
          <a:xfrm>
            <a:off x="0" y="6075363"/>
            <a:ext cx="954088" cy="782637"/>
          </a:xfrm>
          <a:prstGeom prst="rect">
            <a:avLst/>
          </a:prstGeom>
        </p:spPr>
        <p:txBody>
          <a:bodyPr wrap="none" fromWordArt="1">
            <a:prstTxWarp prst="textDoubleWave1">
              <a:avLst>
                <a:gd name="adj1" fmla="val 0"/>
                <a:gd name="adj2" fmla="val 0"/>
              </a:avLst>
            </a:prstTxWarp>
            <a:normAutofit/>
          </a:bodyPr>
          <a:p>
            <a:pPr algn="ctr"/>
            <a:r>
              <a:rPr lang="zh-CN" altLang="en-US" sz="5400" b="1" spc="-540">
                <a:ln w="12700" cap="flat" cmpd="sng">
                  <a:solidFill>
                    <a:srgbClr val="000099"/>
                  </a:solidFill>
                  <a:prstDash val="solid"/>
                  <a:round/>
                  <a:headEnd type="none" w="med" len="med"/>
                  <a:tailEnd type="none" w="med" len="med"/>
                </a:ln>
                <a:solidFill>
                  <a:srgbClr val="33CCFF"/>
                </a:solidFill>
                <a:effectLst>
                  <a:outerShdw dist="125724" dir="18900000" algn="ctr" rotWithShape="0">
                    <a:srgbClr val="000099"/>
                  </a:outerShdw>
                </a:effectLst>
                <a:latin typeface="黑体" panose="02010609060101010101" pitchFamily="2" charset="-122"/>
                <a:ea typeface="黑体" panose="02010609060101010101" pitchFamily="2" charset="-122"/>
              </a:rPr>
              <a:t>A</a:t>
            </a:r>
            <a:endParaRPr lang="zh-CN" altLang="en-US" sz="5400" b="1" spc="-540">
              <a:ln w="12700" cap="flat" cmpd="sng">
                <a:solidFill>
                  <a:srgbClr val="000099"/>
                </a:solidFill>
                <a:prstDash val="solid"/>
                <a:round/>
                <a:headEnd type="none" w="med" len="med"/>
                <a:tailEnd type="none" w="med" len="med"/>
              </a:ln>
              <a:solidFill>
                <a:srgbClr val="33CCFF"/>
              </a:solidFill>
              <a:effectLst>
                <a:outerShdw dist="125724" dir="18900000" algn="ctr" rotWithShape="0">
                  <a:srgbClr val="000099"/>
                </a:outerShdw>
              </a:effectLst>
              <a:latin typeface="黑体" panose="02010609060101010101" pitchFamily="2" charset="-122"/>
              <a:ea typeface="黑体" panose="02010609060101010101" pitchFamily="2" charset="-122"/>
            </a:endParaRPr>
          </a:p>
        </p:txBody>
      </p:sp>
      <p:sp>
        <p:nvSpPr>
          <p:cNvPr id="7172" name="矩形 59396"/>
          <p:cNvSpPr/>
          <p:nvPr/>
        </p:nvSpPr>
        <p:spPr>
          <a:xfrm>
            <a:off x="8423275" y="5994400"/>
            <a:ext cx="720725" cy="863600"/>
          </a:xfrm>
          <a:prstGeom prst="rect">
            <a:avLst/>
          </a:prstGeom>
        </p:spPr>
        <p:txBody>
          <a:bodyPr wrap="none" fromWordArt="1">
            <a:prstTxWarp prst="textPlain">
              <a:avLst>
                <a:gd name="adj" fmla="val 50000"/>
              </a:avLst>
            </a:prstTxWarp>
            <a:normAutofit/>
          </a:bodyPr>
          <a:p>
            <a:pPr algn="ctr"/>
            <a:r>
              <a:rPr lang="zh-CN" altLang="en-US" sz="54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黑体" panose="02010609060101010101" pitchFamily="2" charset="-122"/>
                <a:ea typeface="黑体" panose="02010609060101010101" pitchFamily="2" charset="-122"/>
              </a:rPr>
              <a:t>B</a:t>
            </a:r>
            <a:endParaRPr lang="zh-CN" altLang="en-US" sz="54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 calcmode="lin" valueType="num">
                                      <p:cBhvr>
                                        <p:cTn id="7" dur="1" fill="hold"/>
                                        <p:tgtEl>
                                          <p:spTgt spid="5939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59395"/>
                                        </p:tgtEl>
                                        <p:attrNameLst>
                                          <p:attrName>style.visibility</p:attrName>
                                        </p:attrNameLst>
                                      </p:cBhvr>
                                      <p:to>
                                        <p:strVal val="visible"/>
                                      </p:to>
                                    </p:set>
                                    <p:anim calcmode="lin" valueType="num">
                                      <p:cBhvr>
                                        <p:cTn id="12" dur="1" fill="hold"/>
                                        <p:tgtEl>
                                          <p:spTgt spid="5939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文本框 12289"/>
          <p:cNvSpPr txBox="1"/>
          <p:nvPr/>
        </p:nvSpPr>
        <p:spPr>
          <a:xfrm>
            <a:off x="395288" y="260350"/>
            <a:ext cx="8351520" cy="706755"/>
          </a:xfrm>
          <a:prstGeom prst="rect">
            <a:avLst/>
          </a:prstGeom>
          <a:noFill/>
          <a:ln w="9525">
            <a:noFill/>
          </a:ln>
        </p:spPr>
        <p:txBody>
          <a:bodyPr wrap="none" anchor="t">
            <a:spAutoFit/>
          </a:bodyPr>
          <a:p>
            <a:r>
              <a:rPr lang="zh-CN" altLang="en-US" sz="4000" b="1" dirty="0">
                <a:latin typeface="Times New Roman" panose="02020603050405020304" pitchFamily="18" charset="0"/>
                <a:ea typeface="华文中宋" pitchFamily="2" charset="-122"/>
              </a:rPr>
              <a:t>二、文艺复兴的发展过程及主要成就</a:t>
            </a:r>
            <a:endParaRPr lang="zh-CN" altLang="en-US" sz="4000" b="1" dirty="0">
              <a:latin typeface="Times New Roman" panose="02020603050405020304" pitchFamily="18" charset="0"/>
              <a:ea typeface="华文中宋" pitchFamily="2" charset="-122"/>
            </a:endParaRPr>
          </a:p>
        </p:txBody>
      </p:sp>
      <p:sp>
        <p:nvSpPr>
          <p:cNvPr id="11266" name="文本框 12290"/>
          <p:cNvSpPr txBox="1"/>
          <p:nvPr/>
        </p:nvSpPr>
        <p:spPr>
          <a:xfrm>
            <a:off x="-15875" y="1557338"/>
            <a:ext cx="9159875" cy="701675"/>
          </a:xfrm>
          <a:prstGeom prst="rect">
            <a:avLst/>
          </a:prstGeom>
          <a:solidFill>
            <a:srgbClr val="FFFF66"/>
          </a:solidFill>
          <a:ln w="9525">
            <a:noFill/>
          </a:ln>
        </p:spPr>
        <p:txBody>
          <a:bodyPr wrap="none" anchor="t">
            <a:spAutoFit/>
          </a:bodyPr>
          <a:p>
            <a:r>
              <a:rPr lang="en-US" altLang="zh-CN" sz="4000" b="1" dirty="0">
                <a:solidFill>
                  <a:srgbClr val="000000"/>
                </a:solidFill>
                <a:latin typeface="Times New Roman" panose="02020603050405020304" pitchFamily="18" charset="0"/>
                <a:ea typeface="华文中宋" pitchFamily="2" charset="-122"/>
              </a:rPr>
              <a:t>(</a:t>
            </a:r>
            <a:r>
              <a:rPr lang="zh-CN" altLang="en-US" sz="4000" b="1" dirty="0">
                <a:solidFill>
                  <a:srgbClr val="000000"/>
                </a:solidFill>
                <a:latin typeface="Times New Roman" panose="02020603050405020304" pitchFamily="18" charset="0"/>
                <a:ea typeface="华文中宋" pitchFamily="2" charset="-122"/>
              </a:rPr>
              <a:t>一</a:t>
            </a:r>
            <a:r>
              <a:rPr lang="en-US" altLang="zh-CN" sz="4000" b="1" dirty="0">
                <a:solidFill>
                  <a:srgbClr val="000000"/>
                </a:solidFill>
                <a:latin typeface="Times New Roman" panose="02020603050405020304" pitchFamily="18" charset="0"/>
                <a:ea typeface="华文中宋" pitchFamily="2" charset="-122"/>
              </a:rPr>
              <a:t>)</a:t>
            </a:r>
            <a:r>
              <a:rPr lang="zh-CN" altLang="en-US" sz="4000" b="1" dirty="0">
                <a:solidFill>
                  <a:srgbClr val="000000"/>
                </a:solidFill>
                <a:latin typeface="Times New Roman" panose="02020603050405020304" pitchFamily="18" charset="0"/>
                <a:ea typeface="华文中宋" pitchFamily="2" charset="-122"/>
              </a:rPr>
              <a:t>文艺复兴的早期</a:t>
            </a:r>
            <a:r>
              <a:rPr lang="en-US" altLang="zh-CN" sz="4000" b="1" dirty="0">
                <a:solidFill>
                  <a:srgbClr val="000000"/>
                </a:solidFill>
                <a:latin typeface="Times New Roman" panose="02020603050405020304" pitchFamily="18" charset="0"/>
                <a:ea typeface="华文中宋" pitchFamily="2" charset="-122"/>
              </a:rPr>
              <a:t>——</a:t>
            </a:r>
            <a:r>
              <a:rPr lang="zh-CN" altLang="en-US" sz="4000" b="1" dirty="0">
                <a:solidFill>
                  <a:srgbClr val="000000"/>
                </a:solidFill>
                <a:latin typeface="Times New Roman" panose="02020603050405020304" pitchFamily="18" charset="0"/>
                <a:ea typeface="华文中宋" pitchFamily="2" charset="-122"/>
              </a:rPr>
              <a:t>文艺复兴前三杰</a:t>
            </a:r>
            <a:endParaRPr lang="zh-CN" altLang="en-US" sz="4000" b="1" dirty="0">
              <a:solidFill>
                <a:srgbClr val="000000"/>
              </a:solidFill>
              <a:latin typeface="Times New Roman" panose="02020603050405020304" pitchFamily="18" charset="0"/>
              <a:ea typeface="华文中宋" pitchFamily="2" charset="-122"/>
            </a:endParaRPr>
          </a:p>
        </p:txBody>
      </p:sp>
      <p:sp>
        <p:nvSpPr>
          <p:cNvPr id="11267" name="文本框 12291"/>
          <p:cNvSpPr txBox="1"/>
          <p:nvPr/>
        </p:nvSpPr>
        <p:spPr>
          <a:xfrm>
            <a:off x="-252412" y="2997200"/>
            <a:ext cx="9396412" cy="701675"/>
          </a:xfrm>
          <a:prstGeom prst="rect">
            <a:avLst/>
          </a:prstGeom>
          <a:solidFill>
            <a:srgbClr val="CCECFF"/>
          </a:solidFill>
          <a:ln w="9525">
            <a:noFill/>
          </a:ln>
        </p:spPr>
        <p:txBody>
          <a:bodyPr anchor="t">
            <a:spAutoFit/>
          </a:bodyPr>
          <a:p>
            <a:r>
              <a:rPr lang="zh-CN" altLang="en-US" sz="4000" b="1" dirty="0">
                <a:solidFill>
                  <a:srgbClr val="000000"/>
                </a:solidFill>
                <a:latin typeface="Times New Roman" panose="02020603050405020304" pitchFamily="18" charset="0"/>
                <a:ea typeface="华文中宋" pitchFamily="2" charset="-122"/>
              </a:rPr>
              <a:t>（二）文艺复兴的全盛期</a:t>
            </a:r>
            <a:r>
              <a:rPr lang="en-US" altLang="zh-CN" sz="4000" b="1" dirty="0">
                <a:solidFill>
                  <a:srgbClr val="000000"/>
                </a:solidFill>
                <a:latin typeface="Times New Roman" panose="02020603050405020304" pitchFamily="18" charset="0"/>
                <a:ea typeface="华文中宋" pitchFamily="2" charset="-122"/>
              </a:rPr>
              <a:t>——……</a:t>
            </a:r>
            <a:r>
              <a:rPr lang="zh-CN" altLang="en-US" sz="4000" b="1" dirty="0">
                <a:solidFill>
                  <a:srgbClr val="000000"/>
                </a:solidFill>
                <a:latin typeface="Times New Roman" panose="02020603050405020304" pitchFamily="18" charset="0"/>
                <a:ea typeface="华文中宋" pitchFamily="2" charset="-122"/>
              </a:rPr>
              <a:t>后三杰</a:t>
            </a:r>
            <a:endParaRPr lang="zh-CN" altLang="en-US" sz="4000" b="1" dirty="0">
              <a:solidFill>
                <a:srgbClr val="000000"/>
              </a:solidFill>
              <a:latin typeface="Times New Roman" panose="02020603050405020304" pitchFamily="18" charset="0"/>
              <a:ea typeface="华文中宋" pitchFamily="2" charset="-122"/>
            </a:endParaRPr>
          </a:p>
        </p:txBody>
      </p:sp>
      <p:sp>
        <p:nvSpPr>
          <p:cNvPr id="11268" name="文本框 12292"/>
          <p:cNvSpPr txBox="1"/>
          <p:nvPr/>
        </p:nvSpPr>
        <p:spPr>
          <a:xfrm>
            <a:off x="0" y="4365625"/>
            <a:ext cx="8442960" cy="645160"/>
          </a:xfrm>
          <a:prstGeom prst="rect">
            <a:avLst/>
          </a:prstGeom>
          <a:solidFill>
            <a:srgbClr val="FF99FF"/>
          </a:solidFill>
          <a:ln w="9525">
            <a:noFill/>
          </a:ln>
        </p:spPr>
        <p:txBody>
          <a:bodyPr wrap="none" anchor="t">
            <a:spAutoFit/>
          </a:bodyPr>
          <a:p>
            <a:r>
              <a:rPr lang="zh-CN" sz="3600" b="1" dirty="0">
                <a:solidFill>
                  <a:srgbClr val="000000"/>
                </a:solidFill>
                <a:latin typeface="Times New Roman" panose="02020603050405020304" pitchFamily="18" charset="0"/>
                <a:ea typeface="华文中宋" pitchFamily="2" charset="-122"/>
              </a:rPr>
              <a:t>（三）</a:t>
            </a:r>
            <a:r>
              <a:rPr lang="zh-CN" altLang="en-US" sz="3600" b="1" dirty="0">
                <a:solidFill>
                  <a:srgbClr val="000000"/>
                </a:solidFill>
                <a:latin typeface="Times New Roman" panose="02020603050405020304" pitchFamily="18" charset="0"/>
                <a:ea typeface="华文中宋" pitchFamily="2" charset="-122"/>
              </a:rPr>
              <a:t>文艺复兴的传播</a:t>
            </a:r>
            <a:r>
              <a:rPr lang="en-US" altLang="zh-CN" sz="3600" b="1" dirty="0">
                <a:solidFill>
                  <a:srgbClr val="000000"/>
                </a:solidFill>
                <a:latin typeface="Times New Roman" panose="02020603050405020304" pitchFamily="18" charset="0"/>
                <a:ea typeface="华文中宋" pitchFamily="2" charset="-122"/>
              </a:rPr>
              <a:t>——</a:t>
            </a:r>
            <a:r>
              <a:rPr lang="zh-CN" altLang="en-US" sz="3600" b="1" dirty="0">
                <a:solidFill>
                  <a:srgbClr val="000000"/>
                </a:solidFill>
                <a:latin typeface="Times New Roman" panose="02020603050405020304" pitchFamily="18" charset="0"/>
                <a:ea typeface="华文中宋" pitchFamily="2" charset="-122"/>
              </a:rPr>
              <a:t>英国莎士比亚</a:t>
            </a:r>
            <a:endParaRPr lang="zh-CN" altLang="en-US" sz="3600" b="1" dirty="0">
              <a:solidFill>
                <a:srgbClr val="000000"/>
              </a:solidFill>
              <a:latin typeface="Times New Roman" panose="02020603050405020304" pitchFamily="18" charset="0"/>
              <a:ea typeface="华文中宋"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文本占位符 21505"/>
          <p:cNvSpPr>
            <a:spLocks noGrp="1" noRot="1"/>
          </p:cNvSpPr>
          <p:nvPr>
            <p:ph idx="1"/>
          </p:nvPr>
        </p:nvSpPr>
        <p:spPr>
          <a:xfrm>
            <a:off x="71438" y="260350"/>
            <a:ext cx="8964612" cy="6048375"/>
          </a:xfrm>
        </p:spPr>
        <p:txBody>
          <a:bodyPr anchor="t"/>
          <a:p>
            <a:pPr>
              <a:buNone/>
            </a:pPr>
            <a:r>
              <a:rPr lang="en-US" altLang="zh-CN" b="1" dirty="0">
                <a:solidFill>
                  <a:srgbClr val="FF0000"/>
                </a:solidFill>
                <a:latin typeface="黑体" panose="02010609060101010101" pitchFamily="2" charset="-122"/>
                <a:ea typeface="黑体" panose="02010609060101010101" pitchFamily="2" charset="-122"/>
              </a:rPr>
              <a:t>《</a:t>
            </a:r>
            <a:r>
              <a:rPr lang="zh-CN" altLang="en-US" b="1" dirty="0">
                <a:solidFill>
                  <a:srgbClr val="FF0000"/>
                </a:solidFill>
                <a:latin typeface="黑体" panose="02010609060101010101" pitchFamily="2" charset="-122"/>
                <a:ea typeface="黑体" panose="02010609060101010101" pitchFamily="2" charset="-122"/>
              </a:rPr>
              <a:t>十日谈</a:t>
            </a:r>
            <a:r>
              <a:rPr lang="en-US" altLang="zh-CN" b="1" dirty="0">
                <a:solidFill>
                  <a:srgbClr val="FF0000"/>
                </a:solidFill>
                <a:latin typeface="黑体" panose="02010609060101010101" pitchFamily="2" charset="-122"/>
                <a:ea typeface="黑体" panose="02010609060101010101" pitchFamily="2" charset="-122"/>
              </a:rPr>
              <a:t>》</a:t>
            </a:r>
            <a:r>
              <a:rPr lang="zh-CN" altLang="en-US" b="1" dirty="0">
                <a:solidFill>
                  <a:srgbClr val="FF0000"/>
                </a:solidFill>
                <a:latin typeface="黑体" panose="02010609060101010101" pitchFamily="2" charset="-122"/>
                <a:ea typeface="黑体" panose="02010609060101010101" pitchFamily="2" charset="-122"/>
              </a:rPr>
              <a:t>中的一则故事说</a:t>
            </a:r>
            <a:r>
              <a:rPr lang="zh-CN" altLang="en-US" b="1" dirty="0">
                <a:latin typeface="黑体" panose="02010609060101010101" pitchFamily="2" charset="-122"/>
                <a:ea typeface="黑体" panose="02010609060101010101" pitchFamily="2" charset="-122"/>
              </a:rPr>
              <a:t>：“一个从小与世隔绝的青年，跟父亲下山进城，路遇一群年轻漂亮的姑娘，青年问父亲这些是什么东西，虔诚信仰天主教的父亲答道：</a:t>
            </a:r>
            <a:r>
              <a:rPr lang="zh-CN" altLang="en-US" b="1" dirty="0">
                <a:solidFill>
                  <a:srgbClr val="FF3300"/>
                </a:solidFill>
                <a:latin typeface="黑体" panose="02010609060101010101" pitchFamily="2" charset="-122"/>
                <a:ea typeface="黑体" panose="02010609060101010101" pitchFamily="2" charset="-122"/>
              </a:rPr>
              <a:t>她们全是祸水，叫绿鹅</a:t>
            </a:r>
            <a:r>
              <a:rPr lang="zh-CN" altLang="en-US" b="1" dirty="0">
                <a:latin typeface="黑体" panose="02010609060101010101" pitchFamily="2" charset="-122"/>
                <a:ea typeface="黑体" panose="02010609060101010101" pitchFamily="2" charset="-122"/>
              </a:rPr>
              <a:t>。他嘱咐儿子低下头去，眼睛盯着地面，别去看她们。谁知儿子却说：爸爸，</a:t>
            </a:r>
            <a:r>
              <a:rPr lang="zh-CN" altLang="en-US" b="1" dirty="0">
                <a:solidFill>
                  <a:srgbClr val="0066FF"/>
                </a:solidFill>
                <a:latin typeface="黑体" panose="02010609060101010101" pitchFamily="2" charset="-122"/>
                <a:ea typeface="黑体" panose="02010609060101010101" pitchFamily="2" charset="-122"/>
              </a:rPr>
              <a:t>让我带一只绿鹅回去吧。</a:t>
            </a:r>
            <a:r>
              <a:rPr lang="zh-CN" altLang="en-US" b="1" dirty="0">
                <a:latin typeface="黑体" panose="02010609060101010101" pitchFamily="2" charset="-122"/>
                <a:ea typeface="黑体" panose="02010609060101010101" pitchFamily="2" charset="-122"/>
              </a:rPr>
              <a:t>”</a:t>
            </a:r>
            <a:r>
              <a:rPr lang="zh-CN" altLang="en-US" b="1" dirty="0">
                <a:solidFill>
                  <a:srgbClr val="FF0000"/>
                </a:solidFill>
                <a:latin typeface="黑体" panose="02010609060101010101" pitchFamily="2" charset="-122"/>
                <a:ea typeface="黑体" panose="02010609060101010101" pitchFamily="2" charset="-122"/>
              </a:rPr>
              <a:t>薄伽丘用这则故事要说明的是：</a:t>
            </a:r>
            <a:endParaRPr lang="zh-CN" altLang="en-US" b="1" dirty="0">
              <a:solidFill>
                <a:srgbClr val="FF0000"/>
              </a:solidFill>
              <a:latin typeface="黑体" panose="02010609060101010101" pitchFamily="2" charset="-122"/>
              <a:ea typeface="黑体" panose="02010609060101010101" pitchFamily="2" charset="-122"/>
            </a:endParaRPr>
          </a:p>
          <a:p>
            <a:pPr>
              <a:buNone/>
            </a:pPr>
            <a:r>
              <a:rPr lang="zh-CN" altLang="en-US" b="1" dirty="0">
                <a:latin typeface="黑体" panose="02010609060101010101" pitchFamily="2" charset="-122"/>
                <a:ea typeface="黑体" panose="02010609060101010101" pitchFamily="2" charset="-122"/>
              </a:rPr>
              <a:t>  </a:t>
            </a:r>
            <a:r>
              <a:rPr lang="en-US" altLang="zh-CN" b="1" dirty="0">
                <a:latin typeface="黑体" panose="02010609060101010101" pitchFamily="2" charset="-122"/>
                <a:ea typeface="黑体" panose="02010609060101010101" pitchFamily="2" charset="-122"/>
              </a:rPr>
              <a:t>A.</a:t>
            </a:r>
            <a:r>
              <a:rPr lang="zh-CN" altLang="en-US" b="1" dirty="0">
                <a:latin typeface="黑体" panose="02010609060101010101" pitchFamily="2" charset="-122"/>
                <a:ea typeface="黑体" panose="02010609060101010101" pitchFamily="2" charset="-122"/>
              </a:rPr>
              <a:t>人的自然天性无法阻挡</a:t>
            </a:r>
            <a:r>
              <a:rPr lang="en-US" altLang="zh-CN" b="1" dirty="0">
                <a:latin typeface="黑体" panose="02010609060101010101" pitchFamily="2" charset="-122"/>
                <a:ea typeface="黑体" panose="02010609060101010101" pitchFamily="2" charset="-122"/>
              </a:rPr>
              <a:t>        </a:t>
            </a:r>
            <a:endParaRPr lang="en-US" altLang="zh-CN" b="1" dirty="0">
              <a:latin typeface="黑体" panose="02010609060101010101" pitchFamily="2" charset="-122"/>
              <a:ea typeface="黑体" panose="02010609060101010101" pitchFamily="2" charset="-122"/>
            </a:endParaRPr>
          </a:p>
          <a:p>
            <a:pPr>
              <a:buNone/>
            </a:pPr>
            <a:r>
              <a:rPr lang="en-US" altLang="zh-CN" b="1" dirty="0">
                <a:latin typeface="黑体" panose="02010609060101010101" pitchFamily="2" charset="-122"/>
                <a:ea typeface="黑体" panose="02010609060101010101" pitchFamily="2" charset="-122"/>
              </a:rPr>
              <a:t>  B.</a:t>
            </a:r>
            <a:r>
              <a:rPr lang="zh-CN" altLang="en-US" b="1" dirty="0">
                <a:latin typeface="黑体" panose="02010609060101010101" pitchFamily="2" charset="-122"/>
                <a:ea typeface="黑体" panose="02010609060101010101" pitchFamily="2" charset="-122"/>
              </a:rPr>
              <a:t>人生的目的是追求幸福</a:t>
            </a:r>
            <a:endParaRPr lang="zh-CN" altLang="en-US" b="1" dirty="0">
              <a:latin typeface="黑体" panose="02010609060101010101" pitchFamily="2" charset="-122"/>
              <a:ea typeface="黑体" panose="02010609060101010101" pitchFamily="2" charset="-122"/>
            </a:endParaRPr>
          </a:p>
          <a:p>
            <a:pPr>
              <a:buNone/>
            </a:pPr>
            <a:r>
              <a:rPr lang="zh-CN" altLang="en-US" b="1" dirty="0">
                <a:latin typeface="黑体" panose="02010609060101010101" pitchFamily="2" charset="-122"/>
                <a:ea typeface="黑体" panose="02010609060101010101" pitchFamily="2" charset="-122"/>
              </a:rPr>
              <a:t>  </a:t>
            </a:r>
            <a:r>
              <a:rPr lang="en-US" altLang="zh-CN" b="1" dirty="0">
                <a:latin typeface="黑体" panose="02010609060101010101" pitchFamily="2" charset="-122"/>
                <a:ea typeface="黑体" panose="02010609060101010101" pitchFamily="2" charset="-122"/>
              </a:rPr>
              <a:t>C.</a:t>
            </a:r>
            <a:r>
              <a:rPr lang="zh-CN" altLang="en-US" b="1" dirty="0">
                <a:latin typeface="黑体" panose="02010609060101010101" pitchFamily="2" charset="-122"/>
                <a:ea typeface="黑体" panose="02010609060101010101" pitchFamily="2" charset="-122"/>
              </a:rPr>
              <a:t>将女人比作祸水很愚蠢</a:t>
            </a:r>
            <a:r>
              <a:rPr lang="en-US" altLang="zh-CN" b="1" dirty="0">
                <a:latin typeface="黑体" panose="02010609060101010101" pitchFamily="2" charset="-122"/>
                <a:ea typeface="黑体" panose="02010609060101010101" pitchFamily="2" charset="-122"/>
              </a:rPr>
              <a:t>        </a:t>
            </a:r>
            <a:endParaRPr lang="en-US" altLang="zh-CN" b="1" dirty="0">
              <a:latin typeface="黑体" panose="02010609060101010101" pitchFamily="2" charset="-122"/>
              <a:ea typeface="黑体" panose="02010609060101010101" pitchFamily="2" charset="-122"/>
            </a:endParaRPr>
          </a:p>
          <a:p>
            <a:pPr>
              <a:buNone/>
            </a:pPr>
            <a:r>
              <a:rPr lang="en-US" altLang="zh-CN" b="1" dirty="0">
                <a:latin typeface="黑体" panose="02010609060101010101" pitchFamily="2" charset="-122"/>
                <a:ea typeface="黑体" panose="02010609060101010101" pitchFamily="2" charset="-122"/>
              </a:rPr>
              <a:t>  D.</a:t>
            </a:r>
            <a:r>
              <a:rPr lang="zh-CN" altLang="en-US" b="1" dirty="0">
                <a:latin typeface="黑体" panose="02010609060101010101" pitchFamily="2" charset="-122"/>
                <a:ea typeface="黑体" panose="02010609060101010101" pitchFamily="2" charset="-122"/>
              </a:rPr>
              <a:t>青年人从来不盲从盲信</a:t>
            </a:r>
            <a:endParaRPr lang="zh-CN" altLang="en-US" b="1" dirty="0">
              <a:latin typeface="黑体" panose="02010609060101010101" pitchFamily="2" charset="-122"/>
              <a:ea typeface="黑体" panose="02010609060101010101" pitchFamily="2" charset="-122"/>
            </a:endParaRPr>
          </a:p>
        </p:txBody>
      </p:sp>
      <p:sp>
        <p:nvSpPr>
          <p:cNvPr id="21507" name="直接连接符 21506"/>
          <p:cNvSpPr/>
          <p:nvPr/>
        </p:nvSpPr>
        <p:spPr>
          <a:xfrm>
            <a:off x="323850" y="4292600"/>
            <a:ext cx="4824413" cy="0"/>
          </a:xfrm>
          <a:prstGeom prst="line">
            <a:avLst/>
          </a:prstGeom>
          <a:ln w="76200" cap="flat" cmpd="sng">
            <a:solidFill>
              <a:srgbClr val="FF00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 calcmode="lin" valueType="num">
                                      <p:cBhvr>
                                        <p:cTn id="7" dur="500" fill="hold"/>
                                        <p:tgtEl>
                                          <p:spTgt spid="21507"/>
                                        </p:tgtEl>
                                        <p:attrNameLst>
                                          <p:attrName>ppt_w</p:attrName>
                                        </p:attrNameLst>
                                      </p:cBhvr>
                                      <p:tavLst>
                                        <p:tav tm="0">
                                          <p:val>
                                            <p:fltVal val="0.000000"/>
                                          </p:val>
                                        </p:tav>
                                        <p:tav tm="100000">
                                          <p:val>
                                            <p:strVal val="#ppt_w"/>
                                          </p:val>
                                        </p:tav>
                                      </p:tavLst>
                                    </p:anim>
                                    <p:anim calcmode="lin" valueType="num">
                                      <p:cBhvr>
                                        <p:cTn id="8" dur="500" fill="hold"/>
                                        <p:tgtEl>
                                          <p:spTgt spid="21507"/>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文本框 16385"/>
          <p:cNvSpPr txBox="1"/>
          <p:nvPr/>
        </p:nvSpPr>
        <p:spPr>
          <a:xfrm>
            <a:off x="723265" y="1481455"/>
            <a:ext cx="2019300" cy="645160"/>
          </a:xfrm>
          <a:prstGeom prst="rect">
            <a:avLst/>
          </a:prstGeom>
          <a:noFill/>
          <a:ln w="9525">
            <a:noFill/>
          </a:ln>
        </p:spPr>
        <p:txBody>
          <a:bodyPr wrap="none" anchor="t">
            <a:spAutoFit/>
          </a:bodyPr>
          <a:p>
            <a:pPr>
              <a:buClr>
                <a:schemeClr val="bg1"/>
              </a:buClr>
            </a:pPr>
            <a:r>
              <a:rPr lang="en-US" altLang="zh-CN" sz="3600" b="1" noProof="1" dirty="0">
                <a:solidFill>
                  <a:schemeClr val="tx1"/>
                </a:solidFill>
                <a:effectLst>
                  <a:outerShdw blurRad="38100" dist="38100" dir="2700000">
                    <a:srgbClr val="C0C0C0"/>
                  </a:outerShdw>
                </a:effectLst>
                <a:latin typeface="Times New Roman" panose="02020603050405020304" pitchFamily="18" charset="0"/>
                <a:ea typeface="黑体" panose="02010609060101010101" pitchFamily="2" charset="-122"/>
                <a:cs typeface="+mn-cs"/>
              </a:rPr>
              <a:t>《</a:t>
            </a:r>
            <a:r>
              <a:rPr lang="zh-CN" altLang="en-US" sz="3600" b="1" noProof="1" dirty="0">
                <a:solidFill>
                  <a:schemeClr val="tx1"/>
                </a:solidFill>
                <a:effectLst>
                  <a:outerShdw blurRad="38100" dist="38100" dir="2700000">
                    <a:srgbClr val="C0C0C0"/>
                  </a:outerShdw>
                </a:effectLst>
                <a:latin typeface="Times New Roman" panose="02020603050405020304" pitchFamily="18" charset="0"/>
                <a:ea typeface="黑体" panose="02010609060101010101" pitchFamily="2" charset="-122"/>
                <a:cs typeface="+mn-cs"/>
              </a:rPr>
              <a:t>神曲</a:t>
            </a:r>
            <a:r>
              <a:rPr lang="en-US" altLang="zh-CN" sz="3600" b="1" noProof="1" dirty="0">
                <a:solidFill>
                  <a:schemeClr val="tx1"/>
                </a:solidFill>
                <a:effectLst>
                  <a:outerShdw blurRad="38100" dist="38100" dir="2700000">
                    <a:srgbClr val="C0C0C0"/>
                  </a:outerShdw>
                </a:effectLst>
                <a:latin typeface="Times New Roman" panose="02020603050405020304" pitchFamily="18" charset="0"/>
                <a:ea typeface="黑体" panose="02010609060101010101" pitchFamily="2" charset="-122"/>
                <a:cs typeface="+mn-cs"/>
              </a:rPr>
              <a:t>》</a:t>
            </a:r>
            <a:endParaRPr lang="en-US" altLang="zh-CN" sz="3600" b="1" noProof="1" dirty="0">
              <a:solidFill>
                <a:schemeClr val="tx1"/>
              </a:solidFill>
              <a:effectLst>
                <a:outerShdw blurRad="38100" dist="38100" dir="2700000">
                  <a:srgbClr val="C0C0C0"/>
                </a:outerShdw>
              </a:effectLst>
              <a:latin typeface="Times New Roman" panose="02020603050405020304" pitchFamily="18" charset="0"/>
              <a:ea typeface="黑体" panose="02010609060101010101" pitchFamily="2" charset="-122"/>
              <a:cs typeface="+mn-cs"/>
            </a:endParaRPr>
          </a:p>
        </p:txBody>
      </p:sp>
      <p:pic>
        <p:nvPicPr>
          <p:cNvPr id="13314" name="图片 16386" descr="《神曲》中的插图——但丁在地狱中"/>
          <p:cNvPicPr>
            <a:picLocks noChangeAspect="1"/>
          </p:cNvPicPr>
          <p:nvPr>
            <p:custDataLst>
              <p:tags r:id="rId1"/>
            </p:custDataLst>
          </p:nvPr>
        </p:nvPicPr>
        <p:blipFill>
          <a:blip r:embed="rId2"/>
          <a:stretch>
            <a:fillRect/>
          </a:stretch>
        </p:blipFill>
        <p:spPr>
          <a:xfrm>
            <a:off x="280988" y="2708275"/>
            <a:ext cx="2735262" cy="3816350"/>
          </a:xfrm>
          <a:prstGeom prst="rect">
            <a:avLst/>
          </a:prstGeom>
          <a:noFill/>
          <a:ln w="9525">
            <a:noFill/>
          </a:ln>
        </p:spPr>
      </p:pic>
      <p:pic>
        <p:nvPicPr>
          <p:cNvPr id="13315" name="图片 16387" descr="《神曲》插图——天堂"/>
          <p:cNvPicPr>
            <a:picLocks noChangeAspect="1"/>
          </p:cNvPicPr>
          <p:nvPr>
            <p:custDataLst>
              <p:tags r:id="rId3"/>
            </p:custDataLst>
          </p:nvPr>
        </p:nvPicPr>
        <p:blipFill>
          <a:blip r:embed="rId4"/>
          <a:stretch>
            <a:fillRect/>
          </a:stretch>
        </p:blipFill>
        <p:spPr>
          <a:xfrm>
            <a:off x="3015933" y="-128270"/>
            <a:ext cx="2709862" cy="3860800"/>
          </a:xfrm>
          <a:prstGeom prst="rect">
            <a:avLst/>
          </a:prstGeom>
          <a:noFill/>
          <a:ln w="9525">
            <a:noFill/>
          </a:ln>
        </p:spPr>
      </p:pic>
      <p:sp>
        <p:nvSpPr>
          <p:cNvPr id="16389" name="文本框 16388"/>
          <p:cNvSpPr txBox="1"/>
          <p:nvPr/>
        </p:nvSpPr>
        <p:spPr>
          <a:xfrm>
            <a:off x="0" y="765175"/>
            <a:ext cx="6350000" cy="521970"/>
          </a:xfrm>
          <a:prstGeom prst="rect">
            <a:avLst/>
          </a:prstGeom>
          <a:noFill/>
          <a:ln w="9525">
            <a:noFill/>
          </a:ln>
        </p:spPr>
        <p:txBody>
          <a:bodyPr>
            <a:spAutoFit/>
          </a:bodyPr>
          <a:p>
            <a:pPr>
              <a:buClr>
                <a:schemeClr val="bg1"/>
              </a:buClr>
            </a:pPr>
            <a:r>
              <a:rPr lang="en-US" altLang="zh-CN" sz="2800" b="1" noProof="1" dirty="0">
                <a:effectLst>
                  <a:outerShdw blurRad="38100" dist="38100" dir="2700000">
                    <a:srgbClr val="C0C0C0"/>
                  </a:outerShdw>
                </a:effectLst>
                <a:latin typeface="华文新魏" pitchFamily="2" charset="-122"/>
                <a:ea typeface="华文新魏" pitchFamily="2" charset="-122"/>
                <a:cs typeface="+mn-cs"/>
              </a:rPr>
              <a:t>   </a:t>
            </a:r>
            <a:endParaRPr lang="zh-CN" altLang="en-US" sz="2800" b="1" noProof="1">
              <a:effectLst>
                <a:outerShdw blurRad="38100" dist="38100" dir="2700000">
                  <a:srgbClr val="C0C0C0"/>
                </a:outerShdw>
              </a:effectLst>
              <a:latin typeface="华文新魏" pitchFamily="2" charset="-122"/>
              <a:ea typeface="华文新魏" pitchFamily="2" charset="-122"/>
            </a:endParaRPr>
          </a:p>
        </p:txBody>
      </p:sp>
      <p:sp>
        <p:nvSpPr>
          <p:cNvPr id="16391" name="文本框 16390"/>
          <p:cNvSpPr txBox="1"/>
          <p:nvPr/>
        </p:nvSpPr>
        <p:spPr>
          <a:xfrm>
            <a:off x="3016250" y="3213100"/>
            <a:ext cx="895350" cy="519113"/>
          </a:xfrm>
          <a:prstGeom prst="rect">
            <a:avLst/>
          </a:prstGeom>
          <a:noFill/>
          <a:ln w="9525">
            <a:noFill/>
          </a:ln>
        </p:spPr>
        <p:txBody>
          <a:bodyPr wrap="none" anchor="t">
            <a:spAutoFit/>
          </a:bodyPr>
          <a:p>
            <a:pPr>
              <a:buClr>
                <a:schemeClr val="bg1"/>
              </a:buClr>
            </a:pPr>
            <a:r>
              <a:rPr lang="zh-CN" altLang="en-US" sz="2800" b="1" noProof="1" dirty="0">
                <a:solidFill>
                  <a:srgbClr val="FFFF00"/>
                </a:solidFill>
                <a:effectLst>
                  <a:outerShdw blurRad="38100" dist="38100" dir="2700000">
                    <a:srgbClr val="C0C0C0"/>
                  </a:outerShdw>
                </a:effectLst>
                <a:latin typeface="Times New Roman" panose="02020603050405020304" pitchFamily="18" charset="0"/>
                <a:ea typeface="华文新魏" pitchFamily="2" charset="-122"/>
                <a:cs typeface="+mn-cs"/>
              </a:rPr>
              <a:t>天堂</a:t>
            </a:r>
            <a:endParaRPr lang="zh-CN" altLang="en-US" sz="2800" b="1" noProof="1">
              <a:solidFill>
                <a:srgbClr val="FFFF00"/>
              </a:solidFill>
              <a:effectLst>
                <a:outerShdw blurRad="38100" dist="38100" dir="2700000">
                  <a:srgbClr val="C0C0C0"/>
                </a:outerShdw>
              </a:effectLst>
              <a:latin typeface="Times New Roman" panose="02020603050405020304" pitchFamily="18" charset="0"/>
              <a:ea typeface="华文新魏" pitchFamily="2" charset="-122"/>
            </a:endParaRPr>
          </a:p>
        </p:txBody>
      </p:sp>
      <p:sp>
        <p:nvSpPr>
          <p:cNvPr id="16392" name="文本框 16391"/>
          <p:cNvSpPr txBox="1"/>
          <p:nvPr/>
        </p:nvSpPr>
        <p:spPr>
          <a:xfrm>
            <a:off x="827088" y="6338888"/>
            <a:ext cx="895350" cy="519113"/>
          </a:xfrm>
          <a:prstGeom prst="rect">
            <a:avLst/>
          </a:prstGeom>
          <a:noFill/>
          <a:ln w="9525">
            <a:noFill/>
          </a:ln>
        </p:spPr>
        <p:txBody>
          <a:bodyPr wrap="none" anchor="t">
            <a:spAutoFit/>
          </a:bodyPr>
          <a:p>
            <a:pPr>
              <a:buClr>
                <a:schemeClr val="bg1"/>
              </a:buClr>
            </a:pPr>
            <a:r>
              <a:rPr lang="zh-CN" altLang="en-US" sz="2800" noProof="1" dirty="0">
                <a:solidFill>
                  <a:srgbClr val="FFFF00"/>
                </a:solidFill>
                <a:effectLst>
                  <a:outerShdw blurRad="38100" dist="38100" dir="2700000">
                    <a:srgbClr val="C0C0C0"/>
                  </a:outerShdw>
                </a:effectLst>
                <a:latin typeface="Times New Roman" panose="02020603050405020304" pitchFamily="18" charset="0"/>
                <a:ea typeface="华文新魏" pitchFamily="2" charset="-122"/>
                <a:cs typeface="+mn-cs"/>
              </a:rPr>
              <a:t>地狱</a:t>
            </a:r>
            <a:endParaRPr lang="zh-CN" altLang="en-US" sz="2800" noProof="1">
              <a:solidFill>
                <a:srgbClr val="FFFF00"/>
              </a:solidFill>
              <a:effectLst>
                <a:outerShdw blurRad="38100" dist="38100" dir="2700000">
                  <a:srgbClr val="C0C0C0"/>
                </a:outerShdw>
              </a:effectLst>
              <a:latin typeface="Times New Roman" panose="02020603050405020304" pitchFamily="18" charset="0"/>
              <a:ea typeface="华文新魏" pitchFamily="2" charset="-122"/>
            </a:endParaRPr>
          </a:p>
        </p:txBody>
      </p:sp>
      <p:pic>
        <p:nvPicPr>
          <p:cNvPr id="14338" name="图片 18434" descr="彼特拉克"/>
          <p:cNvPicPr>
            <a:picLocks noChangeAspect="1"/>
          </p:cNvPicPr>
          <p:nvPr>
            <p:custDataLst>
              <p:tags r:id="rId5"/>
            </p:custDataLst>
          </p:nvPr>
        </p:nvPicPr>
        <p:blipFill>
          <a:blip r:embed="rId6"/>
          <a:stretch>
            <a:fillRect/>
          </a:stretch>
        </p:blipFill>
        <p:spPr>
          <a:xfrm>
            <a:off x="6067425" y="2898775"/>
            <a:ext cx="2960688" cy="3959225"/>
          </a:xfrm>
          <a:prstGeom prst="rect">
            <a:avLst/>
          </a:prstGeom>
          <a:noFill/>
          <a:ln w="9525">
            <a:noFill/>
          </a:ln>
        </p:spPr>
      </p:pic>
      <p:sp>
        <p:nvSpPr>
          <p:cNvPr id="18438" name="文本框 18437"/>
          <p:cNvSpPr txBox="1"/>
          <p:nvPr/>
        </p:nvSpPr>
        <p:spPr>
          <a:xfrm>
            <a:off x="6349683" y="6231255"/>
            <a:ext cx="1606550" cy="519113"/>
          </a:xfrm>
          <a:prstGeom prst="rect">
            <a:avLst/>
          </a:prstGeom>
          <a:noFill/>
          <a:ln w="9525">
            <a:noFill/>
          </a:ln>
        </p:spPr>
        <p:txBody>
          <a:bodyPr wrap="none" anchor="t">
            <a:spAutoFit/>
          </a:bodyPr>
          <a:p>
            <a:pPr>
              <a:buClr>
                <a:schemeClr val="bg1"/>
              </a:buClr>
            </a:pPr>
            <a:r>
              <a:rPr lang="zh-CN" altLang="en-US" sz="2800" noProof="1" dirty="0">
                <a:solidFill>
                  <a:srgbClr val="FFFF00"/>
                </a:solidFill>
                <a:effectLst>
                  <a:outerShdw blurRad="38100" dist="38100" dir="2700000">
                    <a:srgbClr val="C0C0C0"/>
                  </a:outerShdw>
                </a:effectLst>
                <a:latin typeface="Times New Roman" panose="02020603050405020304" pitchFamily="18" charset="0"/>
                <a:ea typeface="华文新魏" pitchFamily="2" charset="-122"/>
                <a:cs typeface="+mn-cs"/>
              </a:rPr>
              <a:t>彼特拉克</a:t>
            </a:r>
            <a:endParaRPr lang="zh-CN" altLang="en-US" sz="2800" noProof="1" dirty="0">
              <a:solidFill>
                <a:srgbClr val="FFFF00"/>
              </a:solidFill>
              <a:effectLst>
                <a:outerShdw blurRad="38100" dist="38100" dir="2700000">
                  <a:srgbClr val="C0C0C0"/>
                </a:outerShdw>
              </a:effectLst>
              <a:latin typeface="Times New Roman" panose="02020603050405020304" pitchFamily="18" charset="0"/>
              <a:ea typeface="华文新魏" pitchFamily="2" charset="-122"/>
            </a:endParaRPr>
          </a:p>
        </p:txBody>
      </p:sp>
      <p:sp>
        <p:nvSpPr>
          <p:cNvPr id="18434" name="文本框 18433"/>
          <p:cNvSpPr txBox="1"/>
          <p:nvPr/>
        </p:nvSpPr>
        <p:spPr>
          <a:xfrm>
            <a:off x="6249035" y="955040"/>
            <a:ext cx="2597150" cy="1753235"/>
          </a:xfrm>
          <a:prstGeom prst="rect">
            <a:avLst/>
          </a:prstGeom>
          <a:noFill/>
          <a:ln w="9525">
            <a:noFill/>
          </a:ln>
        </p:spPr>
        <p:txBody>
          <a:bodyPr wrap="square" anchor="t">
            <a:spAutoFit/>
          </a:bodyPr>
          <a:p>
            <a:pPr>
              <a:buClr>
                <a:schemeClr val="bg1"/>
              </a:buClr>
            </a:pPr>
            <a:r>
              <a:rPr lang="en-US" altLang="zh-CN" sz="3600" b="1" noProof="1" dirty="0">
                <a:solidFill>
                  <a:schemeClr val="tx1"/>
                </a:solidFill>
                <a:effectLst>
                  <a:outerShdw blurRad="38100" dist="38100" dir="2700000">
                    <a:srgbClr val="C0C0C0"/>
                  </a:outerShdw>
                </a:effectLst>
                <a:latin typeface="Times New Roman" panose="02020603050405020304" pitchFamily="18" charset="0"/>
                <a:ea typeface="黑体" panose="02010609060101010101" pitchFamily="2" charset="-122"/>
                <a:cs typeface="+mn-cs"/>
              </a:rPr>
              <a:t>“</a:t>
            </a:r>
            <a:r>
              <a:rPr lang="zh-CN" altLang="en-US" sz="3600" b="1" noProof="1" dirty="0">
                <a:solidFill>
                  <a:schemeClr val="tx1"/>
                </a:solidFill>
                <a:effectLst>
                  <a:outerShdw blurRad="38100" dist="38100" dir="2700000">
                    <a:srgbClr val="C0C0C0"/>
                  </a:outerShdw>
                </a:effectLst>
                <a:latin typeface="Times New Roman" panose="02020603050405020304" pitchFamily="18" charset="0"/>
                <a:ea typeface="黑体" panose="02010609060101010101" pitchFamily="2" charset="-122"/>
                <a:cs typeface="+mn-cs"/>
              </a:rPr>
              <a:t>人文主义之父”</a:t>
            </a:r>
            <a:r>
              <a:rPr lang="en-US" altLang="zh-CN" sz="3600" b="1" noProof="1" dirty="0">
                <a:solidFill>
                  <a:schemeClr val="tx1"/>
                </a:solidFill>
                <a:effectLst>
                  <a:outerShdw blurRad="38100" dist="38100" dir="2700000">
                    <a:srgbClr val="C0C0C0"/>
                  </a:outerShdw>
                </a:effectLst>
                <a:latin typeface="Times New Roman" panose="02020603050405020304" pitchFamily="18" charset="0"/>
                <a:ea typeface="黑体" panose="02010609060101010101" pitchFamily="2" charset="-122"/>
                <a:cs typeface="+mn-cs"/>
              </a:rPr>
              <a:t>——</a:t>
            </a:r>
            <a:r>
              <a:rPr lang="zh-CN" altLang="en-US" sz="3600" b="1" noProof="1" dirty="0">
                <a:solidFill>
                  <a:schemeClr val="tx1"/>
                </a:solidFill>
                <a:effectLst>
                  <a:outerShdw blurRad="38100" dist="38100" dir="2700000">
                    <a:srgbClr val="C0C0C0"/>
                  </a:outerShdw>
                </a:effectLst>
                <a:latin typeface="Times New Roman" panose="02020603050405020304" pitchFamily="18" charset="0"/>
                <a:ea typeface="黑体" panose="02010609060101010101" pitchFamily="2" charset="-122"/>
                <a:cs typeface="+mn-cs"/>
              </a:rPr>
              <a:t>彼特拉克</a:t>
            </a:r>
            <a:endParaRPr lang="zh-CN" altLang="en-US" sz="3600" b="1" noProof="1" dirty="0">
              <a:solidFill>
                <a:schemeClr val="tx1"/>
              </a:solidFill>
              <a:effectLst>
                <a:outerShdw blurRad="38100" dist="38100" dir="2700000">
                  <a:srgbClr val="C0C0C0"/>
                </a:outerShdw>
              </a:effectLst>
              <a:latin typeface="Times New Roman" panose="02020603050405020304" pitchFamily="18" charset="0"/>
              <a:ea typeface="黑体" panose="02010609060101010101" pitchFamily="2" charset="-122"/>
              <a:cs typeface="+mn-cs"/>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矩形 20481"/>
          <p:cNvSpPr/>
          <p:nvPr/>
        </p:nvSpPr>
        <p:spPr>
          <a:xfrm>
            <a:off x="457200" y="5867400"/>
            <a:ext cx="3095625" cy="822325"/>
          </a:xfrm>
          <a:prstGeom prst="rect">
            <a:avLst/>
          </a:prstGeom>
          <a:noFill/>
          <a:ln w="9525">
            <a:noFill/>
          </a:ln>
        </p:spPr>
        <p:txBody>
          <a:bodyPr anchor="ctr">
            <a:spAutoFit/>
          </a:bodyPr>
          <a:p>
            <a:pPr algn="ctr"/>
            <a:r>
              <a:rPr lang="zh-CN" altLang="en-US" sz="2400" b="1">
                <a:solidFill>
                  <a:srgbClr val="0000CC"/>
                </a:solidFill>
                <a:latin typeface="黑体" panose="02010609060101010101" pitchFamily="2" charset="-122"/>
                <a:ea typeface="黑体" panose="02010609060101010101" pitchFamily="2" charset="-122"/>
              </a:rPr>
              <a:t>达</a:t>
            </a:r>
            <a:r>
              <a:rPr lang="en-US" altLang="zh-CN" sz="2400" b="1">
                <a:solidFill>
                  <a:srgbClr val="0000CC"/>
                </a:solidFill>
                <a:latin typeface="Arial" panose="020B0604020202020204" pitchFamily="34" charset="0"/>
                <a:ea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rPr>
              <a:t>芬奇</a:t>
            </a:r>
            <a:endParaRPr lang="zh-CN" altLang="en-US" sz="2400" b="1" dirty="0">
              <a:solidFill>
                <a:srgbClr val="0000CC"/>
              </a:solidFill>
              <a:latin typeface="黑体" panose="02010609060101010101" pitchFamily="2" charset="-122"/>
              <a:ea typeface="黑体" panose="02010609060101010101" pitchFamily="2" charset="-122"/>
            </a:endParaRPr>
          </a:p>
          <a:p>
            <a:pPr algn="ctr"/>
            <a:r>
              <a:rPr lang="en-US" altLang="zh-CN" sz="2400" b="1" dirty="0" err="1">
                <a:solidFill>
                  <a:srgbClr val="0000CC"/>
                </a:solidFill>
                <a:latin typeface="黑体" panose="02010609060101010101" pitchFamily="2" charset="-122"/>
                <a:ea typeface="黑体" panose="02010609060101010101" pitchFamily="2" charset="-122"/>
              </a:rPr>
              <a:t>Da</a:t>
            </a:r>
            <a:r>
              <a:rPr lang="en-US" altLang="zh-CN" sz="2400" b="1">
                <a:solidFill>
                  <a:srgbClr val="0000CC"/>
                </a:solidFill>
                <a:latin typeface="黑体" panose="02010609060101010101" pitchFamily="2" charset="-122"/>
                <a:ea typeface="黑体" panose="02010609060101010101" pitchFamily="2" charset="-122"/>
              </a:rPr>
              <a:t> Vinci</a:t>
            </a:r>
            <a:r>
              <a:rPr lang="zh-CN" altLang="en-US" sz="2400" b="1">
                <a:solidFill>
                  <a:srgbClr val="0000CC"/>
                </a:solidFill>
                <a:latin typeface="黑体" panose="02010609060101010101" pitchFamily="2" charset="-122"/>
                <a:ea typeface="黑体" panose="02010609060101010101" pitchFamily="2" charset="-122"/>
              </a:rPr>
              <a:t>，</a:t>
            </a:r>
            <a:r>
              <a:rPr lang="en-US" altLang="zh-CN" sz="2400" b="1">
                <a:solidFill>
                  <a:srgbClr val="0000CC"/>
                </a:solidFill>
                <a:latin typeface="黑体" panose="02010609060101010101" pitchFamily="2" charset="-122"/>
                <a:ea typeface="黑体" panose="02010609060101010101" pitchFamily="2" charset="-122"/>
              </a:rPr>
              <a:t>Leonardo</a:t>
            </a:r>
            <a:endParaRPr lang="en-US" altLang="zh-CN" sz="2400" b="1">
              <a:solidFill>
                <a:srgbClr val="0000CC"/>
              </a:solidFill>
              <a:latin typeface="黑体" panose="02010609060101010101" pitchFamily="2" charset="-122"/>
              <a:ea typeface="黑体" panose="02010609060101010101" pitchFamily="2" charset="-122"/>
            </a:endParaRPr>
          </a:p>
        </p:txBody>
      </p:sp>
      <p:sp>
        <p:nvSpPr>
          <p:cNvPr id="15362" name="文本框 20482"/>
          <p:cNvSpPr txBox="1"/>
          <p:nvPr/>
        </p:nvSpPr>
        <p:spPr>
          <a:xfrm>
            <a:off x="3851275" y="360363"/>
            <a:ext cx="4824413" cy="521970"/>
          </a:xfrm>
          <a:prstGeom prst="rect">
            <a:avLst/>
          </a:prstGeom>
          <a:noFill/>
          <a:ln w="9525">
            <a:noFill/>
          </a:ln>
        </p:spPr>
        <p:txBody>
          <a:bodyPr anchor="t">
            <a:spAutoFit/>
          </a:bodyPr>
          <a:p>
            <a:pPr>
              <a:buClr>
                <a:schemeClr val="bg1"/>
              </a:buClr>
            </a:pPr>
            <a:r>
              <a:rPr lang="en-US" altLang="zh-CN" sz="2800" b="1" dirty="0">
                <a:latin typeface="黑体" panose="02010609060101010101" pitchFamily="2" charset="-122"/>
                <a:ea typeface="黑体" panose="02010609060101010101" pitchFamily="2" charset="-122"/>
              </a:rPr>
              <a:t>   </a:t>
            </a:r>
            <a:r>
              <a:rPr lang="zh-CN" altLang="en-US" sz="2800" b="1" dirty="0">
                <a:latin typeface="黑体" panose="02010609060101010101" pitchFamily="2" charset="-122"/>
                <a:ea typeface="黑体" panose="02010609060101010101" pitchFamily="2" charset="-122"/>
              </a:rPr>
              <a:t> </a:t>
            </a:r>
            <a:endParaRPr lang="zh-CN" altLang="en-US" sz="2800" b="1">
              <a:latin typeface="黑体" panose="02010609060101010101" pitchFamily="2" charset="-122"/>
              <a:ea typeface="黑体" panose="02010609060101010101" pitchFamily="2" charset="-122"/>
            </a:endParaRPr>
          </a:p>
        </p:txBody>
      </p:sp>
      <p:pic>
        <p:nvPicPr>
          <p:cNvPr id="15363" name="图片 20483" descr="达·芬奇2"/>
          <p:cNvPicPr>
            <a:picLocks noChangeAspect="1"/>
          </p:cNvPicPr>
          <p:nvPr/>
        </p:nvPicPr>
        <p:blipFill>
          <a:blip r:embed="rId1"/>
          <a:stretch>
            <a:fillRect/>
          </a:stretch>
        </p:blipFill>
        <p:spPr>
          <a:xfrm>
            <a:off x="323850" y="836613"/>
            <a:ext cx="3148013" cy="4937125"/>
          </a:xfrm>
          <a:prstGeom prst="rect">
            <a:avLst/>
          </a:prstGeom>
          <a:noFill/>
          <a:ln w="9525">
            <a:noFill/>
          </a:ln>
        </p:spPr>
      </p:pic>
      <p:pic>
        <p:nvPicPr>
          <p:cNvPr id="16396" name="图片 52236" descr="最后的晚餐1"/>
          <p:cNvPicPr>
            <a:picLocks noChangeAspect="1"/>
          </p:cNvPicPr>
          <p:nvPr/>
        </p:nvPicPr>
        <p:blipFill>
          <a:blip r:embed="rId2"/>
          <a:stretch>
            <a:fillRect/>
          </a:stretch>
        </p:blipFill>
        <p:spPr>
          <a:xfrm>
            <a:off x="2256790" y="150178"/>
            <a:ext cx="6769100" cy="2879725"/>
          </a:xfrm>
          <a:prstGeom prst="rect">
            <a:avLst/>
          </a:prstGeom>
          <a:noFill/>
          <a:ln w="25400" cap="flat" cmpd="sng">
            <a:solidFill>
              <a:schemeClr val="tx1"/>
            </a:solidFill>
            <a:prstDash val="solid"/>
            <a:miter/>
            <a:headEnd type="none" w="med" len="med"/>
            <a:tailEnd type="none" w="med" len="med"/>
          </a:ln>
          <a:effectLst>
            <a:outerShdw dist="35921" dir="2699999" algn="ctr" rotWithShape="0">
              <a:srgbClr val="808080"/>
            </a:outerShdw>
          </a:effectLst>
        </p:spPr>
      </p:pic>
      <p:pic>
        <p:nvPicPr>
          <p:cNvPr id="16398" name="图片 52238" descr="duccio1308-11">
            <a:hlinkClick r:id="rId3" action="ppaction://hlinksldjump"/>
          </p:cNvPr>
          <p:cNvPicPr>
            <a:picLocks noChangeAspect="1"/>
          </p:cNvPicPr>
          <p:nvPr/>
        </p:nvPicPr>
        <p:blipFill>
          <a:blip r:embed="rId4">
            <a:lum contrast="23999"/>
          </a:blip>
          <a:srcRect t="15906" b="5290"/>
          <a:stretch>
            <a:fillRect/>
          </a:stretch>
        </p:blipFill>
        <p:spPr>
          <a:xfrm>
            <a:off x="2374900" y="3173730"/>
            <a:ext cx="6769100" cy="3382963"/>
          </a:xfrm>
          <a:prstGeom prst="rect">
            <a:avLst/>
          </a:prstGeom>
          <a:noFill/>
          <a:ln w="25400" cap="flat" cmpd="sng">
            <a:solidFill>
              <a:schemeClr val="tx1"/>
            </a:solidFill>
            <a:prstDash val="solid"/>
            <a:miter/>
            <a:headEnd type="none" w="med" len="med"/>
            <a:tailEnd type="none" w="med" len="med"/>
          </a:ln>
          <a:effectLst>
            <a:outerShdw dist="35921" dir="2699999" algn="ctr" rotWithShape="0">
              <a:srgbClr val="808080">
                <a:alpha val="50000"/>
              </a:srgbClr>
            </a:outerShdw>
          </a:effectLst>
        </p:spPr>
      </p:pic>
      <p:sp>
        <p:nvSpPr>
          <p:cNvPr id="2" name="文本框 1"/>
          <p:cNvSpPr txBox="1"/>
          <p:nvPr/>
        </p:nvSpPr>
        <p:spPr>
          <a:xfrm>
            <a:off x="196215" y="358775"/>
            <a:ext cx="1639570" cy="2306955"/>
          </a:xfrm>
          <a:prstGeom prst="rect">
            <a:avLst/>
          </a:prstGeom>
          <a:solidFill>
            <a:schemeClr val="accent1"/>
          </a:solidFill>
        </p:spPr>
        <p:txBody>
          <a:bodyPr wrap="square" rtlCol="0">
            <a:spAutoFit/>
          </a:bodyPr>
          <a:p>
            <a:r>
              <a:rPr lang="zh-CN" altLang="en-US" b="1" dirty="0">
                <a:latin typeface="Times New Roman" panose="02020603050405020304" pitchFamily="18" charset="0"/>
                <a:ea typeface="黑体" panose="02010609060101010101" pitchFamily="2" charset="-122"/>
                <a:sym typeface="+mn-ea"/>
              </a:rPr>
              <a:t>两幅绘画作品的最大不同在什么地方，达芬奇为什么要用这样的处理方法，他想表达什么？</a:t>
            </a:r>
            <a:endParaRPr lang="zh-CN" altLang="en-US" b="1" dirty="0">
              <a:latin typeface="Times New Roman" panose="02020603050405020304" pitchFamily="18" charset="0"/>
              <a:ea typeface="黑体" panose="02010609060101010101" pitchFamily="2" charset="-122"/>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96"/>
                                        </p:tgtEl>
                                        <p:attrNameLst>
                                          <p:attrName>style.visibility</p:attrName>
                                        </p:attrNameLst>
                                      </p:cBhvr>
                                      <p:to>
                                        <p:strVal val="visible"/>
                                      </p:to>
                                    </p:set>
                                    <p:anim calcmode="lin" valueType="num">
                                      <p:cBhvr additive="base">
                                        <p:cTn id="7" dur="500" fill="hold"/>
                                        <p:tgtEl>
                                          <p:spTgt spid="16396"/>
                                        </p:tgtEl>
                                        <p:attrNameLst>
                                          <p:attrName>ppt_x</p:attrName>
                                        </p:attrNameLst>
                                      </p:cBhvr>
                                      <p:tavLst>
                                        <p:tav tm="0">
                                          <p:val>
                                            <p:strVal val="#ppt_x"/>
                                          </p:val>
                                        </p:tav>
                                        <p:tav tm="100000">
                                          <p:val>
                                            <p:strVal val="#ppt_x"/>
                                          </p:val>
                                        </p:tav>
                                      </p:tavLst>
                                    </p:anim>
                                    <p:anim calcmode="lin" valueType="num">
                                      <p:cBhvr additive="base">
                                        <p:cTn id="8" dur="500" fill="hold"/>
                                        <p:tgtEl>
                                          <p:spTgt spid="163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398"/>
                                        </p:tgtEl>
                                        <p:attrNameLst>
                                          <p:attrName>style.visibility</p:attrName>
                                        </p:attrNameLst>
                                      </p:cBhvr>
                                      <p:to>
                                        <p:strVal val="visible"/>
                                      </p:to>
                                    </p:set>
                                    <p:anim calcmode="lin" valueType="num">
                                      <p:cBhvr additive="base">
                                        <p:cTn id="13" dur="500" fill="hold"/>
                                        <p:tgtEl>
                                          <p:spTgt spid="16398"/>
                                        </p:tgtEl>
                                        <p:attrNameLst>
                                          <p:attrName>ppt_x</p:attrName>
                                        </p:attrNameLst>
                                      </p:cBhvr>
                                      <p:tavLst>
                                        <p:tav tm="0">
                                          <p:val>
                                            <p:strVal val="#ppt_x"/>
                                          </p:val>
                                        </p:tav>
                                        <p:tav tm="100000">
                                          <p:val>
                                            <p:strVal val="#ppt_x"/>
                                          </p:val>
                                        </p:tav>
                                      </p:tavLst>
                                    </p:anim>
                                    <p:anim calcmode="lin" valueType="num">
                                      <p:cBhvr additive="base">
                                        <p:cTn id="14" dur="500" fill="hold"/>
                                        <p:tgtEl>
                                          <p:spTgt spid="163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图片 53249" descr="最后的晚餐1"/>
          <p:cNvPicPr>
            <a:picLocks noChangeAspect="1"/>
          </p:cNvPicPr>
          <p:nvPr/>
        </p:nvPicPr>
        <p:blipFill>
          <a:blip r:embed="rId1"/>
          <a:stretch>
            <a:fillRect/>
          </a:stretch>
        </p:blipFill>
        <p:spPr>
          <a:xfrm>
            <a:off x="0" y="836613"/>
            <a:ext cx="9144000" cy="4752975"/>
          </a:xfrm>
          <a:prstGeom prst="rect">
            <a:avLst/>
          </a:prstGeom>
          <a:noFill/>
          <a:ln w="25400" cap="flat" cmpd="sng">
            <a:solidFill>
              <a:schemeClr val="tx1"/>
            </a:solidFill>
            <a:prstDash val="solid"/>
            <a:miter/>
            <a:headEnd type="none" w="med" len="med"/>
            <a:tailEnd type="none" w="med" len="med"/>
          </a:ln>
          <a:effectLst>
            <a:outerShdw dist="35921" dir="2699999" algn="ctr" rotWithShape="0">
              <a:srgbClr val="808080"/>
            </a:outerShdw>
          </a:effectLst>
        </p:spPr>
      </p:pic>
      <p:sp>
        <p:nvSpPr>
          <p:cNvPr id="17410" name="文本框 53250"/>
          <p:cNvSpPr txBox="1"/>
          <p:nvPr/>
        </p:nvSpPr>
        <p:spPr>
          <a:xfrm>
            <a:off x="0" y="188913"/>
            <a:ext cx="6948488" cy="579437"/>
          </a:xfrm>
          <a:prstGeom prst="rect">
            <a:avLst/>
          </a:prstGeom>
          <a:noFill/>
          <a:ln w="9525">
            <a:noFill/>
          </a:ln>
        </p:spPr>
        <p:txBody>
          <a:bodyPr anchor="t">
            <a:spAutoFit/>
          </a:bodyPr>
          <a:p>
            <a:pPr>
              <a:spcBef>
                <a:spcPct val="50000"/>
              </a:spcBef>
              <a:buClr>
                <a:schemeClr val="bg1"/>
              </a:buClr>
            </a:pPr>
            <a:r>
              <a:rPr lang="zh-CN" altLang="en-US" sz="3200" b="1" dirty="0">
                <a:latin typeface="Times New Roman" panose="02020603050405020304" pitchFamily="18" charset="0"/>
                <a:ea typeface="黑体" panose="02010609060101010101" pitchFamily="2" charset="-122"/>
              </a:rPr>
              <a:t>分析达</a:t>
            </a:r>
            <a:r>
              <a:rPr lang="en-US" altLang="zh-CN" sz="3200" b="1" dirty="0">
                <a:latin typeface="Times New Roman" panose="02020603050405020304" pitchFamily="18" charset="0"/>
                <a:ea typeface="黑体" panose="02010609060101010101" pitchFamily="2" charset="-122"/>
              </a:rPr>
              <a:t>·</a:t>
            </a:r>
            <a:r>
              <a:rPr lang="zh-CN" altLang="en-US" sz="3200" b="1" dirty="0">
                <a:latin typeface="Times New Roman" panose="02020603050405020304" pitchFamily="18" charset="0"/>
                <a:ea typeface="黑体" panose="02010609060101010101" pitchFamily="2" charset="-122"/>
              </a:rPr>
              <a:t>芬奇的艺术特色及最终旨归：</a:t>
            </a:r>
            <a:endParaRPr lang="zh-CN" altLang="en-US" sz="3200" b="1" dirty="0">
              <a:latin typeface="Times New Roman" panose="02020603050405020304" pitchFamily="18" charset="0"/>
              <a:ea typeface="黑体" panose="02010609060101010101" pitchFamily="2" charset="-122"/>
            </a:endParaRPr>
          </a:p>
        </p:txBody>
      </p:sp>
      <p:grpSp>
        <p:nvGrpSpPr>
          <p:cNvPr id="53252" name="组合 53251"/>
          <p:cNvGrpSpPr/>
          <p:nvPr/>
        </p:nvGrpSpPr>
        <p:grpSpPr>
          <a:xfrm>
            <a:off x="0" y="908050"/>
            <a:ext cx="9144000" cy="2665413"/>
            <a:chOff x="0" y="572"/>
            <a:chExt cx="5760" cy="1679"/>
          </a:xfrm>
        </p:grpSpPr>
        <p:sp>
          <p:nvSpPr>
            <p:cNvPr id="17412" name="直接连接符 53252"/>
            <p:cNvSpPr/>
            <p:nvPr/>
          </p:nvSpPr>
          <p:spPr>
            <a:xfrm>
              <a:off x="0" y="572"/>
              <a:ext cx="2971" cy="1679"/>
            </a:xfrm>
            <a:prstGeom prst="line">
              <a:avLst/>
            </a:prstGeom>
            <a:ln w="38100" cap="flat" cmpd="sng">
              <a:solidFill>
                <a:srgbClr val="00FF00"/>
              </a:solidFill>
              <a:prstDash val="solid"/>
              <a:round/>
              <a:headEnd type="none" w="med" len="med"/>
              <a:tailEnd type="none" w="med" len="med"/>
            </a:ln>
          </p:spPr>
        </p:sp>
        <p:sp>
          <p:nvSpPr>
            <p:cNvPr id="17413" name="直接连接符 53253"/>
            <p:cNvSpPr/>
            <p:nvPr/>
          </p:nvSpPr>
          <p:spPr>
            <a:xfrm flipH="1">
              <a:off x="2971" y="572"/>
              <a:ext cx="2789" cy="1679"/>
            </a:xfrm>
            <a:prstGeom prst="line">
              <a:avLst/>
            </a:prstGeom>
            <a:ln w="38100" cap="flat" cmpd="sng">
              <a:solidFill>
                <a:srgbClr val="00FF00"/>
              </a:solidFill>
              <a:prstDash val="solid"/>
              <a:round/>
              <a:headEnd type="none" w="med" len="med"/>
              <a:tailEnd type="none" w="med" len="med"/>
            </a:ln>
          </p:spPr>
        </p:sp>
      </p:grpSp>
      <p:grpSp>
        <p:nvGrpSpPr>
          <p:cNvPr id="53255" name="组合 53254"/>
          <p:cNvGrpSpPr/>
          <p:nvPr/>
        </p:nvGrpSpPr>
        <p:grpSpPr>
          <a:xfrm>
            <a:off x="2051050" y="908050"/>
            <a:ext cx="5005388" cy="2667000"/>
            <a:chOff x="1292" y="572"/>
            <a:chExt cx="3153" cy="1680"/>
          </a:xfrm>
        </p:grpSpPr>
        <p:sp>
          <p:nvSpPr>
            <p:cNvPr id="17415" name="直接连接符 53255"/>
            <p:cNvSpPr/>
            <p:nvPr/>
          </p:nvSpPr>
          <p:spPr>
            <a:xfrm>
              <a:off x="1292" y="572"/>
              <a:ext cx="1702" cy="1680"/>
            </a:xfrm>
            <a:prstGeom prst="line">
              <a:avLst/>
            </a:prstGeom>
            <a:ln w="38100" cap="flat" cmpd="sng">
              <a:solidFill>
                <a:srgbClr val="00FF00"/>
              </a:solidFill>
              <a:prstDash val="solid"/>
              <a:round/>
              <a:headEnd type="none" w="med" len="med"/>
              <a:tailEnd type="none" w="med" len="med"/>
            </a:ln>
          </p:spPr>
        </p:sp>
        <p:sp>
          <p:nvSpPr>
            <p:cNvPr id="17416" name="直接连接符 53256"/>
            <p:cNvSpPr/>
            <p:nvPr/>
          </p:nvSpPr>
          <p:spPr>
            <a:xfrm flipH="1">
              <a:off x="2971" y="572"/>
              <a:ext cx="1474" cy="1679"/>
            </a:xfrm>
            <a:prstGeom prst="line">
              <a:avLst/>
            </a:prstGeom>
            <a:ln w="38100" cap="flat" cmpd="sng">
              <a:solidFill>
                <a:srgbClr val="00FF00"/>
              </a:solidFill>
              <a:prstDash val="solid"/>
              <a:round/>
              <a:headEnd type="none" w="med" len="med"/>
              <a:tailEnd type="none" w="med" len="med"/>
            </a:ln>
          </p:spPr>
        </p:sp>
      </p:grpSp>
      <p:grpSp>
        <p:nvGrpSpPr>
          <p:cNvPr id="53258" name="组合 53257"/>
          <p:cNvGrpSpPr/>
          <p:nvPr/>
        </p:nvGrpSpPr>
        <p:grpSpPr>
          <a:xfrm>
            <a:off x="611188" y="3573463"/>
            <a:ext cx="8064500" cy="1150937"/>
            <a:chOff x="385" y="2251"/>
            <a:chExt cx="5080" cy="725"/>
          </a:xfrm>
        </p:grpSpPr>
        <p:sp>
          <p:nvSpPr>
            <p:cNvPr id="17418" name="直接连接符 53258"/>
            <p:cNvSpPr/>
            <p:nvPr/>
          </p:nvSpPr>
          <p:spPr>
            <a:xfrm>
              <a:off x="2971" y="2251"/>
              <a:ext cx="2494" cy="725"/>
            </a:xfrm>
            <a:prstGeom prst="line">
              <a:avLst/>
            </a:prstGeom>
            <a:ln w="38100" cap="flat" cmpd="sng">
              <a:solidFill>
                <a:srgbClr val="00FF00"/>
              </a:solidFill>
              <a:prstDash val="solid"/>
              <a:round/>
              <a:headEnd type="none" w="med" len="med"/>
              <a:tailEnd type="none" w="med" len="med"/>
            </a:ln>
          </p:spPr>
        </p:sp>
        <p:sp>
          <p:nvSpPr>
            <p:cNvPr id="17419" name="直接连接符 53259"/>
            <p:cNvSpPr/>
            <p:nvPr/>
          </p:nvSpPr>
          <p:spPr>
            <a:xfrm flipH="1">
              <a:off x="385" y="2251"/>
              <a:ext cx="2586" cy="725"/>
            </a:xfrm>
            <a:prstGeom prst="line">
              <a:avLst/>
            </a:prstGeom>
            <a:ln w="38100" cap="flat" cmpd="sng">
              <a:solidFill>
                <a:srgbClr val="00FF00"/>
              </a:solidFill>
              <a:prstDash val="solid"/>
              <a:round/>
              <a:headEnd type="none" w="med" len="med"/>
              <a:tailEnd type="none" w="med" len="med"/>
            </a:ln>
          </p:spPr>
        </p:sp>
      </p:grpSp>
      <p:sp>
        <p:nvSpPr>
          <p:cNvPr id="53261" name="文本框 53260"/>
          <p:cNvSpPr txBox="1"/>
          <p:nvPr/>
        </p:nvSpPr>
        <p:spPr>
          <a:xfrm>
            <a:off x="3708400" y="1052513"/>
            <a:ext cx="1943100" cy="604837"/>
          </a:xfrm>
          <a:prstGeom prst="rect">
            <a:avLst/>
          </a:prstGeom>
          <a:solidFill>
            <a:schemeClr val="tx1"/>
          </a:solidFill>
          <a:ln w="25400" cap="flat" cmpd="sng">
            <a:solidFill>
              <a:srgbClr val="00FF00"/>
            </a:solidFill>
            <a:prstDash val="solid"/>
            <a:miter/>
            <a:headEnd type="none" w="med" len="med"/>
            <a:tailEnd type="none" w="med" len="med"/>
          </a:ln>
        </p:spPr>
        <p:txBody>
          <a:bodyPr anchor="t">
            <a:spAutoFit/>
          </a:bodyPr>
          <a:p>
            <a:pPr>
              <a:buClr>
                <a:schemeClr val="bg1"/>
              </a:buClr>
            </a:pPr>
            <a:r>
              <a:rPr lang="zh-CN" altLang="en-US" sz="3200" b="1" dirty="0">
                <a:solidFill>
                  <a:srgbClr val="B59E75"/>
                </a:solidFill>
                <a:latin typeface="Times New Roman" panose="02020603050405020304" pitchFamily="18" charset="0"/>
                <a:ea typeface="黑体" panose="02010609060101010101" pitchFamily="2" charset="-122"/>
              </a:rPr>
              <a:t>焦点透视</a:t>
            </a:r>
            <a:endParaRPr lang="zh-CN" altLang="en-US" sz="3200" b="1">
              <a:solidFill>
                <a:srgbClr val="B59E75"/>
              </a:solidFill>
              <a:latin typeface="Times New Roman" panose="02020603050405020304" pitchFamily="18" charset="0"/>
              <a:ea typeface="黑体" panose="02010609060101010101" pitchFamily="2" charset="-122"/>
            </a:endParaRPr>
          </a:p>
        </p:txBody>
      </p:sp>
      <p:sp>
        <p:nvSpPr>
          <p:cNvPr id="53262" name="文本框 53261"/>
          <p:cNvSpPr txBox="1"/>
          <p:nvPr/>
        </p:nvSpPr>
        <p:spPr>
          <a:xfrm>
            <a:off x="3708400" y="1844675"/>
            <a:ext cx="1943100" cy="604838"/>
          </a:xfrm>
          <a:prstGeom prst="rect">
            <a:avLst/>
          </a:prstGeom>
          <a:solidFill>
            <a:schemeClr val="tx1"/>
          </a:solidFill>
          <a:ln w="25400" cap="flat" cmpd="sng">
            <a:solidFill>
              <a:srgbClr val="00FF00"/>
            </a:solidFill>
            <a:prstDash val="solid"/>
            <a:miter/>
            <a:headEnd type="none" w="med" len="med"/>
            <a:tailEnd type="none" w="med" len="med"/>
          </a:ln>
        </p:spPr>
        <p:txBody>
          <a:bodyPr anchor="t">
            <a:spAutoFit/>
          </a:bodyPr>
          <a:p>
            <a:pPr>
              <a:buClr>
                <a:schemeClr val="bg1"/>
              </a:buClr>
            </a:pPr>
            <a:r>
              <a:rPr lang="zh-CN" altLang="en-US" sz="3200" b="1" dirty="0">
                <a:solidFill>
                  <a:srgbClr val="B59E75"/>
                </a:solidFill>
                <a:latin typeface="Times New Roman" panose="02020603050405020304" pitchFamily="18" charset="0"/>
                <a:ea typeface="黑体" panose="02010609060101010101" pitchFamily="2" charset="-122"/>
              </a:rPr>
              <a:t>明暗转移</a:t>
            </a:r>
            <a:endParaRPr lang="zh-CN" altLang="en-US" sz="3200" b="1">
              <a:solidFill>
                <a:srgbClr val="B59E75"/>
              </a:solidFill>
              <a:latin typeface="Times New Roman" panose="02020603050405020304" pitchFamily="18" charset="0"/>
              <a:ea typeface="黑体" panose="02010609060101010101" pitchFamily="2" charset="-122"/>
            </a:endParaRPr>
          </a:p>
        </p:txBody>
      </p:sp>
      <p:sp>
        <p:nvSpPr>
          <p:cNvPr id="17422" name="文本框 53262"/>
          <p:cNvSpPr txBox="1"/>
          <p:nvPr/>
        </p:nvSpPr>
        <p:spPr>
          <a:xfrm>
            <a:off x="179388" y="5589588"/>
            <a:ext cx="8964612" cy="1128712"/>
          </a:xfrm>
          <a:prstGeom prst="rect">
            <a:avLst/>
          </a:prstGeom>
          <a:noFill/>
          <a:ln w="9525">
            <a:noFill/>
          </a:ln>
        </p:spPr>
        <p:txBody>
          <a:bodyPr anchor="t">
            <a:spAutoFit/>
          </a:bodyPr>
          <a:p>
            <a:pPr>
              <a:buClr>
                <a:schemeClr val="bg1"/>
              </a:buClr>
            </a:pPr>
            <a:r>
              <a:rPr lang="en-US" altLang="zh-CN" sz="2000" b="1">
                <a:solidFill>
                  <a:srgbClr val="FF0000"/>
                </a:solidFill>
                <a:latin typeface="黑体" panose="02010609060101010101" pitchFamily="2" charset="-122"/>
                <a:ea typeface="黑体" panose="02010609060101010101" pitchFamily="2" charset="-122"/>
              </a:rPr>
              <a:t>   </a:t>
            </a:r>
            <a:r>
              <a:rPr lang="en-US" altLang="zh-CN" sz="2800" b="1" dirty="0">
                <a:solidFill>
                  <a:srgbClr val="FF0000"/>
                </a:solidFill>
                <a:latin typeface="黑体" panose="02010609060101010101" pitchFamily="2" charset="-122"/>
                <a:ea typeface="黑体" panose="02010609060101010101" pitchFamily="2" charset="-122"/>
              </a:rPr>
              <a:t>《</a:t>
            </a:r>
            <a:r>
              <a:rPr lang="zh-CN" altLang="en-US" sz="2800" b="1" dirty="0">
                <a:solidFill>
                  <a:srgbClr val="FF0000"/>
                </a:solidFill>
                <a:latin typeface="黑体" panose="02010609060101010101" pitchFamily="2" charset="-122"/>
                <a:ea typeface="黑体" panose="02010609060101010101" pitchFamily="2" charset="-122"/>
              </a:rPr>
              <a:t>最后的晚餐</a:t>
            </a:r>
            <a:r>
              <a:rPr lang="en-US" altLang="zh-CN" sz="2800" b="1">
                <a:solidFill>
                  <a:srgbClr val="FF0000"/>
                </a:solidFill>
                <a:latin typeface="黑体" panose="02010609060101010101" pitchFamily="2" charset="-122"/>
                <a:ea typeface="黑体" panose="02010609060101010101" pitchFamily="2" charset="-122"/>
              </a:rPr>
              <a:t>》</a:t>
            </a:r>
            <a:r>
              <a:rPr lang="zh-CN" altLang="en-US" sz="2000" b="1" dirty="0">
                <a:latin typeface="Times New Roman" panose="02020603050405020304" pitchFamily="18" charset="0"/>
                <a:ea typeface="仿宋_GB2312" pitchFamily="49" charset="-122"/>
              </a:rPr>
              <a:t>反映了基督教传说中最重要的故事之一。整个画面严整、均衡，而富于变化，无论从构思的完美、情节的紧凑，人物形象的典型塑造以及表现手法的纯熟上都堪称达</a:t>
            </a:r>
            <a:r>
              <a:rPr lang="en-US" altLang="zh-CN" sz="2000" b="1" dirty="0">
                <a:latin typeface="Times New Roman" panose="02020603050405020304" pitchFamily="18" charset="0"/>
                <a:ea typeface="仿宋_GB2312" pitchFamily="49" charset="-122"/>
              </a:rPr>
              <a:t>·</a:t>
            </a:r>
            <a:r>
              <a:rPr lang="zh-CN" altLang="en-US" sz="2000" b="1" dirty="0">
                <a:latin typeface="Times New Roman" panose="02020603050405020304" pitchFamily="18" charset="0"/>
                <a:ea typeface="仿宋_GB2312" pitchFamily="49" charset="-122"/>
              </a:rPr>
              <a:t>芬奇艺术的代表。</a:t>
            </a:r>
            <a:endParaRPr lang="zh-CN" altLang="en-US" sz="2000" b="1" dirty="0">
              <a:latin typeface="Times New Roman" panose="02020603050405020304" pitchFamily="18" charset="0"/>
              <a:ea typeface="仿宋_GB2312" pitchFamily="49" charset="-122"/>
            </a:endParaRPr>
          </a:p>
        </p:txBody>
      </p:sp>
      <p:pic>
        <p:nvPicPr>
          <p:cNvPr id="53264" name="图片 53263" descr="051109-02"/>
          <p:cNvPicPr>
            <a:picLocks noChangeAspect="1"/>
          </p:cNvPicPr>
          <p:nvPr/>
        </p:nvPicPr>
        <p:blipFill>
          <a:blip r:embed="rId2"/>
          <a:stretch>
            <a:fillRect/>
          </a:stretch>
        </p:blipFill>
        <p:spPr>
          <a:xfrm>
            <a:off x="0" y="836613"/>
            <a:ext cx="9144000" cy="47609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3255"/>
                                        </p:tgtEl>
                                        <p:attrNameLst>
                                          <p:attrName>style.visibility</p:attrName>
                                        </p:attrNameLst>
                                      </p:cBhvr>
                                      <p:to>
                                        <p:strVal val="visible"/>
                                      </p:to>
                                    </p:set>
                                    <p:animEffect transition="in" filter="wipe(up)">
                                      <p:cBhvr>
                                        <p:cTn id="7" dur="500"/>
                                        <p:tgtEl>
                                          <p:spTgt spid="53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wipe(up)">
                                      <p:cBhvr>
                                        <p:cTn id="12" dur="500"/>
                                        <p:tgtEl>
                                          <p:spTgt spid="532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258"/>
                                        </p:tgtEl>
                                        <p:attrNameLst>
                                          <p:attrName>style.visibility</p:attrName>
                                        </p:attrNameLst>
                                      </p:cBhvr>
                                      <p:to>
                                        <p:strVal val="visible"/>
                                      </p:to>
                                    </p:set>
                                    <p:animEffect transition="in" filter="wipe(down)">
                                      <p:cBhvr>
                                        <p:cTn id="17" dur="500"/>
                                        <p:tgtEl>
                                          <p:spTgt spid="5325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3261"/>
                                        </p:tgtEl>
                                        <p:attrNameLst>
                                          <p:attrName>style.visibility</p:attrName>
                                        </p:attrNameLst>
                                      </p:cBhvr>
                                      <p:to>
                                        <p:strVal val="visible"/>
                                      </p:to>
                                    </p:set>
                                    <p:animEffect transition="in" filter="dissolve">
                                      <p:cBhvr>
                                        <p:cTn id="22" dur="500"/>
                                        <p:tgtEl>
                                          <p:spTgt spid="5326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3262"/>
                                        </p:tgtEl>
                                        <p:attrNameLst>
                                          <p:attrName>style.visibility</p:attrName>
                                        </p:attrNameLst>
                                      </p:cBhvr>
                                      <p:to>
                                        <p:strVal val="visible"/>
                                      </p:to>
                                    </p:set>
                                    <p:animEffect transition="in" filter="barn(inVertical)">
                                      <p:cBhvr>
                                        <p:cTn id="27" dur="500"/>
                                        <p:tgtEl>
                                          <p:spTgt spid="53262"/>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53264"/>
                                        </p:tgtEl>
                                        <p:attrNameLst>
                                          <p:attrName>style.visibility</p:attrName>
                                        </p:attrNameLst>
                                      </p:cBhvr>
                                      <p:to>
                                        <p:strVal val="visible"/>
                                      </p:to>
                                    </p:set>
                                    <p:anim calcmode="lin" valueType="num">
                                      <p:cBhvr>
                                        <p:cTn id="32" dur="500" fill="hold"/>
                                        <p:tgtEl>
                                          <p:spTgt spid="53264"/>
                                        </p:tgtEl>
                                        <p:attrNameLst>
                                          <p:attrName>ppt_w</p:attrName>
                                        </p:attrNameLst>
                                      </p:cBhvr>
                                      <p:tavLst>
                                        <p:tav tm="0">
                                          <p:val>
                                            <p:fltVal val="0.000000"/>
                                          </p:val>
                                        </p:tav>
                                        <p:tav tm="100000">
                                          <p:val>
                                            <p:strVal val="#ppt_w"/>
                                          </p:val>
                                        </p:tav>
                                      </p:tavLst>
                                    </p:anim>
                                    <p:anim calcmode="lin" valueType="num">
                                      <p:cBhvr>
                                        <p:cTn id="33" dur="500" fill="hold"/>
                                        <p:tgtEl>
                                          <p:spTgt spid="53264"/>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1" grpId="0" bldLvl="0" animBg="1"/>
      <p:bldP spid="5326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25601"/>
          <p:cNvSpPr/>
          <p:nvPr/>
        </p:nvSpPr>
        <p:spPr>
          <a:xfrm>
            <a:off x="3805238" y="1747838"/>
            <a:ext cx="9144000" cy="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grpSp>
        <p:nvGrpSpPr>
          <p:cNvPr id="18434" name="组合 25602"/>
          <p:cNvGrpSpPr/>
          <p:nvPr/>
        </p:nvGrpSpPr>
        <p:grpSpPr>
          <a:xfrm>
            <a:off x="1098550" y="3048000"/>
            <a:ext cx="6946900" cy="762000"/>
            <a:chOff x="0" y="124"/>
            <a:chExt cx="4376" cy="480"/>
          </a:xfrm>
        </p:grpSpPr>
        <p:sp>
          <p:nvSpPr>
            <p:cNvPr id="18435" name="矩形 25603"/>
            <p:cNvSpPr/>
            <p:nvPr/>
          </p:nvSpPr>
          <p:spPr>
            <a:xfrm>
              <a:off x="0" y="124"/>
              <a:ext cx="4376" cy="124"/>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grpSp>
          <p:nvGrpSpPr>
            <p:cNvPr id="18436" name="组合 25604"/>
            <p:cNvGrpSpPr/>
            <p:nvPr/>
          </p:nvGrpSpPr>
          <p:grpSpPr>
            <a:xfrm>
              <a:off x="0" y="124"/>
              <a:ext cx="3364" cy="480"/>
              <a:chOff x="0" y="124"/>
              <a:chExt cx="3364" cy="480"/>
            </a:xfrm>
          </p:grpSpPr>
          <p:sp>
            <p:nvSpPr>
              <p:cNvPr id="18437" name="矩形 25605"/>
              <p:cNvSpPr/>
              <p:nvPr/>
            </p:nvSpPr>
            <p:spPr>
              <a:xfrm>
                <a:off x="0" y="124"/>
                <a:ext cx="3364" cy="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38" name="矩形 25606"/>
              <p:cNvSpPr/>
              <p:nvPr/>
            </p:nvSpPr>
            <p:spPr>
              <a:xfrm>
                <a:off x="0" y="124"/>
                <a:ext cx="3364" cy="480"/>
              </a:xfrm>
              <a:prstGeom prst="rect">
                <a:avLst/>
              </a:prstGeom>
              <a:noFill/>
              <a:ln w="9525">
                <a:noFill/>
              </a:ln>
            </p:spPr>
            <p:txBody>
              <a:bodyPr anchor="t"/>
              <a:p>
                <a:pPr>
                  <a:buClr>
                    <a:schemeClr val="bg1"/>
                  </a:buClr>
                </a:pPr>
                <a:endParaRPr lang="zh-CN" altLang="zh-CN" sz="2400" dirty="0">
                  <a:latin typeface="华文新魏" pitchFamily="2" charset="-122"/>
                  <a:ea typeface="华文新魏" pitchFamily="2" charset="-122"/>
                </a:endParaRPr>
              </a:p>
            </p:txBody>
          </p:sp>
        </p:grpSp>
      </p:grpSp>
      <p:pic>
        <p:nvPicPr>
          <p:cNvPr id="18439" name="图片 25607" descr="世界艺术博览系列 - 文艺复兴时期艺术（二） - 摩西&#13;&#10;"/>
          <p:cNvPicPr>
            <a:picLocks noChangeAspect="1"/>
          </p:cNvPicPr>
          <p:nvPr/>
        </p:nvPicPr>
        <p:blipFill>
          <a:blip r:embed="rId1"/>
          <a:stretch>
            <a:fillRect/>
          </a:stretch>
        </p:blipFill>
        <p:spPr>
          <a:xfrm>
            <a:off x="179388" y="260350"/>
            <a:ext cx="4584700" cy="6408738"/>
          </a:xfrm>
          <a:prstGeom prst="rect">
            <a:avLst/>
          </a:prstGeom>
          <a:noFill/>
          <a:ln w="9525">
            <a:noFill/>
          </a:ln>
        </p:spPr>
      </p:pic>
      <p:sp>
        <p:nvSpPr>
          <p:cNvPr id="25609" name="文本框 25608"/>
          <p:cNvSpPr txBox="1"/>
          <p:nvPr/>
        </p:nvSpPr>
        <p:spPr>
          <a:xfrm>
            <a:off x="4716463" y="5466398"/>
            <a:ext cx="4643437" cy="1383665"/>
          </a:xfrm>
          <a:prstGeom prst="rect">
            <a:avLst/>
          </a:prstGeom>
          <a:noFill/>
          <a:ln w="9525">
            <a:noFill/>
          </a:ln>
        </p:spPr>
        <p:txBody>
          <a:bodyPr anchor="b">
            <a:spAutoFit/>
          </a:bodyPr>
          <a:p>
            <a:pPr>
              <a:spcBef>
                <a:spcPct val="50000"/>
              </a:spcBef>
              <a:buClr>
                <a:schemeClr val="bg1"/>
              </a:buClr>
            </a:pPr>
            <a:r>
              <a:rPr lang="en-US" altLang="zh-CN" sz="2400" b="1">
                <a:solidFill>
                  <a:schemeClr val="tx1"/>
                </a:solidFill>
                <a:latin typeface="华文中宋" pitchFamily="2" charset="-122"/>
                <a:ea typeface="华文中宋" pitchFamily="2" charset="-122"/>
              </a:rPr>
              <a:t>《</a:t>
            </a:r>
            <a:r>
              <a:rPr lang="zh-CN" altLang="en-US" sz="2800" b="1" dirty="0">
                <a:solidFill>
                  <a:schemeClr val="tx1"/>
                </a:solidFill>
                <a:latin typeface="华文中宋" pitchFamily="2" charset="-122"/>
                <a:ea typeface="华文中宋" pitchFamily="2" charset="-122"/>
              </a:rPr>
              <a:t>摩西像</a:t>
            </a:r>
            <a:r>
              <a:rPr lang="en-US" altLang="zh-CN" sz="2800" b="1" dirty="0">
                <a:solidFill>
                  <a:schemeClr val="tx1"/>
                </a:solidFill>
                <a:latin typeface="华文中宋" pitchFamily="2" charset="-122"/>
                <a:ea typeface="华文中宋" pitchFamily="2" charset="-122"/>
              </a:rPr>
              <a:t>》</a:t>
            </a:r>
            <a:r>
              <a:rPr lang="zh-CN" altLang="en-US" sz="2800" b="1" dirty="0">
                <a:solidFill>
                  <a:schemeClr val="tx1"/>
                </a:solidFill>
                <a:latin typeface="华文中宋" pitchFamily="2" charset="-122"/>
                <a:ea typeface="华文中宋" pitchFamily="2" charset="-122"/>
              </a:rPr>
              <a:t>，大理石雕像，现存于罗马梵蒂冈圣彼得大教堂。</a:t>
            </a:r>
            <a:r>
              <a:rPr lang="en-US" altLang="zh-CN" sz="2400" b="1" dirty="0">
                <a:solidFill>
                  <a:schemeClr val="tx1"/>
                </a:solidFill>
                <a:latin typeface="Times New Roman" panose="02020603050405020304" pitchFamily="18" charset="0"/>
                <a:ea typeface="华文中宋" pitchFamily="2" charset="-122"/>
              </a:rPr>
              <a:t> </a:t>
            </a:r>
            <a:endParaRPr lang="en-US" altLang="zh-CN" sz="2400" b="1" dirty="0">
              <a:solidFill>
                <a:schemeClr val="tx1"/>
              </a:solidFill>
              <a:latin typeface="Times New Roman" panose="02020603050405020304" pitchFamily="18" charset="0"/>
              <a:ea typeface="华文中宋"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9"/>
                                        </p:tgtEl>
                                        <p:attrNameLst>
                                          <p:attrName>style.visibility</p:attrName>
                                        </p:attrNameLst>
                                      </p:cBhvr>
                                      <p:to>
                                        <p:strVal val="visible"/>
                                      </p:to>
                                    </p:set>
                                    <p:animEffect transition="in" filter="blinds(horizontal)">
                                      <p:cBhvr>
                                        <p:cTn id="7" dur="5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54273"/>
          <p:cNvSpPr txBox="1"/>
          <p:nvPr/>
        </p:nvSpPr>
        <p:spPr>
          <a:xfrm>
            <a:off x="60325" y="0"/>
            <a:ext cx="488950" cy="2305050"/>
          </a:xfrm>
          <a:prstGeom prst="rect">
            <a:avLst/>
          </a:prstGeom>
          <a:noFill/>
          <a:ln w="9525">
            <a:noFill/>
          </a:ln>
        </p:spPr>
        <p:txBody>
          <a:bodyPr vert="eaVert" anchor="t">
            <a:spAutoFit/>
          </a:bodyPr>
          <a:p>
            <a:pPr>
              <a:spcBef>
                <a:spcPct val="50000"/>
              </a:spcBef>
              <a:buClr>
                <a:schemeClr val="bg1"/>
              </a:buClr>
            </a:pPr>
            <a:r>
              <a:rPr lang="en-US" altLang="zh-CN" sz="2000" dirty="0">
                <a:solidFill>
                  <a:schemeClr val="bg1"/>
                </a:solidFill>
                <a:latin typeface="Times New Roman" panose="02020603050405020304" pitchFamily="18" charset="0"/>
                <a:ea typeface="黑体" panose="02010609060101010101" pitchFamily="2" charset="-122"/>
              </a:rPr>
              <a:t>《</a:t>
            </a:r>
            <a:r>
              <a:rPr lang="zh-CN" altLang="en-US" sz="2000" dirty="0">
                <a:solidFill>
                  <a:schemeClr val="bg1"/>
                </a:solidFill>
                <a:latin typeface="Times New Roman" panose="02020603050405020304" pitchFamily="18" charset="0"/>
                <a:ea typeface="黑体" panose="02010609060101010101" pitchFamily="2" charset="-122"/>
              </a:rPr>
              <a:t>西斯廷圣母</a:t>
            </a:r>
            <a:r>
              <a:rPr lang="en-US" altLang="zh-CN" sz="2000">
                <a:solidFill>
                  <a:schemeClr val="bg1"/>
                </a:solidFill>
                <a:latin typeface="Times New Roman" panose="02020603050405020304" pitchFamily="18" charset="0"/>
                <a:ea typeface="黑体" panose="02010609060101010101" pitchFamily="2" charset="-122"/>
              </a:rPr>
              <a:t>》</a:t>
            </a:r>
            <a:endParaRPr lang="en-US" altLang="zh-CN" sz="2000">
              <a:solidFill>
                <a:schemeClr val="bg1"/>
              </a:solidFill>
              <a:latin typeface="Times New Roman" panose="02020603050405020304" pitchFamily="18" charset="0"/>
              <a:ea typeface="黑体" panose="02010609060101010101" pitchFamily="2" charset="-122"/>
            </a:endParaRPr>
          </a:p>
        </p:txBody>
      </p:sp>
      <p:pic>
        <p:nvPicPr>
          <p:cNvPr id="19458" name="图片 54274" descr="00000_7"/>
          <p:cNvPicPr>
            <a:picLocks noChangeAspect="1"/>
          </p:cNvPicPr>
          <p:nvPr/>
        </p:nvPicPr>
        <p:blipFill>
          <a:blip r:embed="rId1"/>
          <a:srcRect l="2185" t="1497" r="56589"/>
          <a:stretch>
            <a:fillRect/>
          </a:stretch>
        </p:blipFill>
        <p:spPr>
          <a:xfrm>
            <a:off x="0" y="0"/>
            <a:ext cx="4595813" cy="6858000"/>
          </a:xfrm>
          <a:prstGeom prst="rect">
            <a:avLst/>
          </a:prstGeom>
          <a:noFill/>
          <a:ln w="9525">
            <a:noFill/>
          </a:ln>
        </p:spPr>
      </p:pic>
      <p:pic>
        <p:nvPicPr>
          <p:cNvPr id="19459" name="图片 54275" descr="200091"/>
          <p:cNvPicPr>
            <a:picLocks noChangeAspect="1"/>
          </p:cNvPicPr>
          <p:nvPr/>
        </p:nvPicPr>
        <p:blipFill>
          <a:blip r:embed="rId2">
            <a:lum bright="12000" contrast="11999"/>
          </a:blip>
          <a:stretch>
            <a:fillRect/>
          </a:stretch>
        </p:blipFill>
        <p:spPr>
          <a:xfrm>
            <a:off x="4673600" y="0"/>
            <a:ext cx="4470400" cy="4581525"/>
          </a:xfrm>
          <a:prstGeom prst="rect">
            <a:avLst/>
          </a:prstGeom>
          <a:noFill/>
          <a:ln w="9525">
            <a:noFill/>
          </a:ln>
        </p:spPr>
      </p:pic>
      <p:sp>
        <p:nvSpPr>
          <p:cNvPr id="19460" name="文本框 54276"/>
          <p:cNvSpPr txBox="1"/>
          <p:nvPr/>
        </p:nvSpPr>
        <p:spPr>
          <a:xfrm>
            <a:off x="3986213" y="4005263"/>
            <a:ext cx="558800" cy="2232025"/>
          </a:xfrm>
          <a:prstGeom prst="rect">
            <a:avLst/>
          </a:prstGeom>
          <a:noFill/>
          <a:ln w="9525" cap="flat" cmpd="sng">
            <a:solidFill>
              <a:srgbClr val="FF3300"/>
            </a:solidFill>
            <a:prstDash val="solid"/>
            <a:miter/>
            <a:headEnd type="none" w="med" len="med"/>
            <a:tailEnd type="none" w="med" len="med"/>
          </a:ln>
        </p:spPr>
        <p:txBody>
          <a:bodyPr vert="eaVert" anchor="t">
            <a:spAutoFit/>
          </a:bodyPr>
          <a:p>
            <a:pPr algn="ctr"/>
            <a:r>
              <a:rPr lang="zh-CN" altLang="en-US" sz="2400" dirty="0">
                <a:solidFill>
                  <a:schemeClr val="bg1"/>
                </a:solidFill>
                <a:latin typeface="Arial" panose="020B0604020202020204" pitchFamily="34" charset="0"/>
                <a:ea typeface="黑体" panose="02010609060101010101" pitchFamily="2" charset="-122"/>
              </a:rPr>
              <a:t>中世纪圣母</a:t>
            </a:r>
            <a:endParaRPr lang="zh-CN" altLang="en-US" sz="2400" dirty="0">
              <a:solidFill>
                <a:schemeClr val="bg1"/>
              </a:solidFill>
              <a:latin typeface="Arial" panose="020B0604020202020204" pitchFamily="34" charset="0"/>
              <a:ea typeface="黑体" panose="02010609060101010101" pitchFamily="2" charset="-122"/>
            </a:endParaRPr>
          </a:p>
        </p:txBody>
      </p:sp>
      <p:sp>
        <p:nvSpPr>
          <p:cNvPr id="19461" name="文本框 54277"/>
          <p:cNvSpPr txBox="1"/>
          <p:nvPr/>
        </p:nvSpPr>
        <p:spPr>
          <a:xfrm>
            <a:off x="4859338" y="4005263"/>
            <a:ext cx="498475" cy="2276475"/>
          </a:xfrm>
          <a:prstGeom prst="rect">
            <a:avLst/>
          </a:prstGeom>
          <a:noFill/>
          <a:ln w="9525" cap="flat" cmpd="sng">
            <a:solidFill>
              <a:srgbClr val="FF3300"/>
            </a:solidFill>
            <a:prstDash val="solid"/>
            <a:miter/>
            <a:headEnd type="none" w="med" len="med"/>
            <a:tailEnd type="none" w="med" len="med"/>
          </a:ln>
        </p:spPr>
        <p:txBody>
          <a:bodyPr vert="eaVert" anchor="t">
            <a:spAutoFit/>
          </a:bodyPr>
          <a:p>
            <a:pPr algn="ctr">
              <a:spcBef>
                <a:spcPct val="50000"/>
              </a:spcBef>
              <a:buClr>
                <a:schemeClr val="bg1"/>
              </a:buClr>
            </a:pPr>
            <a:r>
              <a:rPr lang="zh-CN" altLang="en-US" sz="2000" b="1" dirty="0">
                <a:latin typeface="Arial" panose="020B0604020202020204" pitchFamily="34" charset="0"/>
                <a:ea typeface="黑体" panose="02010609060101010101" pitchFamily="2" charset="-122"/>
              </a:rPr>
              <a:t>拉斐尔笔下的圣母</a:t>
            </a:r>
            <a:endParaRPr lang="zh-CN" altLang="en-US" sz="2000" b="1" dirty="0">
              <a:latin typeface="Arial" panose="020B0604020202020204" pitchFamily="34" charset="0"/>
              <a:ea typeface="黑体" panose="02010609060101010101" pitchFamily="2" charset="-122"/>
            </a:endParaRPr>
          </a:p>
        </p:txBody>
      </p:sp>
      <p:sp>
        <p:nvSpPr>
          <p:cNvPr id="54279" name="动作按钮: 后退或前一项 54278">
            <a:hlinkClick r:id="rId3" action="ppaction://hlinksldjump"/>
          </p:cNvPr>
          <p:cNvSpPr/>
          <p:nvPr/>
        </p:nvSpPr>
        <p:spPr>
          <a:xfrm>
            <a:off x="8388350" y="6308725"/>
            <a:ext cx="755650" cy="549275"/>
          </a:xfrm>
          <a:prstGeom prst="actionButtonBackPrevious">
            <a:avLst/>
          </a:prstGeom>
          <a:solidFill>
            <a:schemeClr val="accent1"/>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9463" name="文本框 54279"/>
          <p:cNvSpPr txBox="1"/>
          <p:nvPr/>
        </p:nvSpPr>
        <p:spPr>
          <a:xfrm>
            <a:off x="5470525" y="4581525"/>
            <a:ext cx="3673475" cy="1554163"/>
          </a:xfrm>
          <a:prstGeom prst="rect">
            <a:avLst/>
          </a:prstGeom>
          <a:noFill/>
          <a:ln w="9525">
            <a:noFill/>
          </a:ln>
        </p:spPr>
        <p:txBody>
          <a:bodyPr anchor="t">
            <a:spAutoFit/>
          </a:bodyPr>
          <a:p>
            <a:pPr>
              <a:spcBef>
                <a:spcPct val="50000"/>
              </a:spcBef>
            </a:pPr>
            <a:r>
              <a:rPr lang="zh-CN" altLang="en-US" sz="3200" b="1" dirty="0">
                <a:latin typeface="黑体" panose="02010609060101010101" pitchFamily="2" charset="-122"/>
                <a:ea typeface="黑体" panose="02010609060101010101" pitchFamily="2" charset="-122"/>
              </a:rPr>
              <a:t>温柔美丽</a:t>
            </a:r>
            <a:r>
              <a:rPr lang="en-US" altLang="zh-CN" sz="3200" b="1" dirty="0">
                <a:latin typeface="黑体" panose="02010609060101010101" pitchFamily="2" charset="-122"/>
                <a:ea typeface="黑体" panose="02010609060101010101" pitchFamily="2" charset="-122"/>
              </a:rPr>
              <a:t>, </a:t>
            </a:r>
            <a:r>
              <a:rPr lang="zh-CN" altLang="en-US" sz="3200" b="1" dirty="0">
                <a:latin typeface="黑体" panose="02010609060101010101" pitchFamily="2" charset="-122"/>
                <a:ea typeface="黑体" panose="02010609060101010101" pitchFamily="2" charset="-122"/>
              </a:rPr>
              <a:t>眉宇间洋溢着母性的慈爱和幸福。</a:t>
            </a:r>
            <a:endParaRPr lang="zh-CN" altLang="en-US" sz="3200" b="1" dirty="0">
              <a:latin typeface="黑体" panose="02010609060101010101" pitchFamily="2" charset="-122"/>
              <a:ea typeface="黑体" panose="02010609060101010101"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4279"/>
                                        </p:tgtEl>
                                        <p:attrNameLst>
                                          <p:attrName>style.visibility</p:attrName>
                                        </p:attrNameLst>
                                      </p:cBhvr>
                                      <p:to>
                                        <p:strVal val="visible"/>
                                      </p:to>
                                    </p:set>
                                    <p:anim calcmode="lin" valueType="num">
                                      <p:cBhvr>
                                        <p:cTn id="7" dur="500" fill="hold"/>
                                        <p:tgtEl>
                                          <p:spTgt spid="54279"/>
                                        </p:tgtEl>
                                        <p:attrNameLst>
                                          <p:attrName>ppt_x</p:attrName>
                                        </p:attrNameLst>
                                      </p:cBhvr>
                                      <p:tavLst>
                                        <p:tav tm="0">
                                          <p:val>
                                            <p:strVal val="#ppt_x"/>
                                          </p:val>
                                        </p:tav>
                                        <p:tav tm="100000">
                                          <p:val>
                                            <p:strVal val="#ppt_x"/>
                                          </p:val>
                                        </p:tav>
                                      </p:tavLst>
                                    </p:anim>
                                    <p:anim calcmode="lin" valueType="num">
                                      <p:cBhvr>
                                        <p:cTn id="8" dur="500" fill="hold"/>
                                        <p:tgtEl>
                                          <p:spTgt spid="542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7"/>
          <p:cNvSpPr/>
          <p:nvPr/>
        </p:nvSpPr>
        <p:spPr>
          <a:xfrm>
            <a:off x="304800" y="3657600"/>
            <a:ext cx="2514600" cy="519113"/>
          </a:xfrm>
          <a:prstGeom prst="rect">
            <a:avLst/>
          </a:prstGeom>
          <a:noFill/>
          <a:ln w="9525">
            <a:noFill/>
          </a:ln>
        </p:spPr>
        <p:txBody>
          <a:bodyPr>
            <a:spAutoFit/>
          </a:bodyPr>
          <a:p>
            <a:r>
              <a:rPr lang="en-US" altLang="zh-CN" sz="2800" dirty="0">
                <a:solidFill>
                  <a:schemeClr val="bg1"/>
                </a:solidFill>
                <a:latin typeface="Arial" panose="020B0604020202020204" pitchFamily="34" charset="0"/>
                <a:ea typeface="华文新魏" pitchFamily="2" charset="-122"/>
              </a:rPr>
              <a:t>③</a:t>
            </a:r>
            <a:r>
              <a:rPr lang="zh-CN" altLang="en-US" sz="2800" dirty="0">
                <a:solidFill>
                  <a:schemeClr val="bg1"/>
                </a:solidFill>
                <a:latin typeface="Arial" panose="020B0604020202020204" pitchFamily="34" charset="0"/>
                <a:ea typeface="华文新魏" pitchFamily="2" charset="-122"/>
              </a:rPr>
              <a:t>艺术特色：</a:t>
            </a:r>
            <a:endParaRPr lang="zh-CN" altLang="en-US" sz="2800" dirty="0">
              <a:solidFill>
                <a:schemeClr val="bg1"/>
              </a:solidFill>
              <a:latin typeface="Arial" panose="020B0604020202020204" pitchFamily="34" charset="0"/>
              <a:ea typeface="华文新魏" pitchFamily="2" charset="-122"/>
            </a:endParaRPr>
          </a:p>
        </p:txBody>
      </p:sp>
      <p:sp>
        <p:nvSpPr>
          <p:cNvPr id="105475" name="WordArt 9"/>
          <p:cNvSpPr>
            <a:spLocks noTextEdit="1"/>
          </p:cNvSpPr>
          <p:nvPr/>
        </p:nvSpPr>
        <p:spPr>
          <a:xfrm>
            <a:off x="685800" y="228600"/>
            <a:ext cx="1828800" cy="1028700"/>
          </a:xfrm>
          <a:prstGeom prst="rect">
            <a:avLst/>
          </a:prstGeom>
        </p:spPr>
        <p:txBody>
          <a:bodyPr wrap="none" fromWordArt="1">
            <a:prstTxWarp prst="textSlantUp">
              <a:avLst>
                <a:gd name="adj" fmla="val 32056"/>
              </a:avLst>
            </a:prstTxWarp>
            <a:normAutofit/>
          </a:bodyPr>
          <a:p>
            <a:pPr algn="ctr"/>
            <a:r>
              <a:rPr lang="zh-CN" altLang="en-US" sz="3600" b="0">
                <a:ln w="9525" cap="flat" cmpd="sng">
                  <a:solidFill>
                    <a:srgbClr val="800000"/>
                  </a:solidFill>
                  <a:prstDash val="solid"/>
                  <a:headEnd type="none" w="med" len="med"/>
                  <a:tailEnd type="none" w="med" len="med"/>
                </a:ln>
                <a:solidFill>
                  <a:schemeClr val="bg1"/>
                </a:solidFill>
                <a:effectLst>
                  <a:outerShdw dist="53882" dir="2699999" algn="ctr" rotWithShape="0">
                    <a:srgbClr val="9999FF">
                      <a:alpha val="79999"/>
                    </a:srgbClr>
                  </a:outerShdw>
                </a:effectLst>
                <a:latin typeface="宋体" panose="02010600030101010101" pitchFamily="2" charset="-122"/>
                <a:ea typeface="宋体" panose="02010600030101010101" pitchFamily="2" charset="-122"/>
              </a:rPr>
              <a:t>发现问题</a:t>
            </a:r>
            <a:endParaRPr lang="zh-CN" altLang="en-US" sz="3600" b="0">
              <a:ln w="9525" cap="flat" cmpd="sng">
                <a:solidFill>
                  <a:srgbClr val="800000"/>
                </a:solidFill>
                <a:prstDash val="solid"/>
                <a:headEnd type="none" w="med" len="med"/>
                <a:tailEnd type="none" w="med" len="med"/>
              </a:ln>
              <a:solidFill>
                <a:schemeClr val="bg1"/>
              </a:solidFill>
              <a:effectLst>
                <a:outerShdw dist="53882" dir="2699999" algn="ctr" rotWithShape="0">
                  <a:srgbClr val="9999FF">
                    <a:alpha val="79999"/>
                  </a:srgbClr>
                </a:outerShdw>
              </a:effectLst>
              <a:latin typeface="宋体" panose="02010600030101010101" pitchFamily="2" charset="-122"/>
              <a:ea typeface="宋体" panose="02010600030101010101" pitchFamily="2" charset="-122"/>
            </a:endParaRPr>
          </a:p>
        </p:txBody>
      </p:sp>
      <p:sp>
        <p:nvSpPr>
          <p:cNvPr id="22538" name="Text Box 10"/>
          <p:cNvSpPr txBox="1">
            <a:spLocks noChangeArrowheads="1"/>
          </p:cNvSpPr>
          <p:nvPr/>
        </p:nvSpPr>
        <p:spPr bwMode="auto">
          <a:xfrm>
            <a:off x="0" y="1773238"/>
            <a:ext cx="8001000" cy="521970"/>
          </a:xfrm>
          <a:prstGeom prst="rect">
            <a:avLst/>
          </a:prstGeom>
          <a:noFill/>
          <a:ln w="9525">
            <a:noFill/>
            <a:miter lim="800000"/>
          </a:ln>
          <a:effectLst/>
        </p:spPr>
        <p:txBody>
          <a:bodyPr>
            <a:spAutoFit/>
          </a:bodyPr>
          <a:p>
            <a:r>
              <a:rPr lang="en-US" altLang="zh-CN" sz="2800">
                <a:latin typeface="Arial" panose="020B0604020202020204" pitchFamily="34" charset="0"/>
              </a:rPr>
              <a:t>△</a:t>
            </a:r>
            <a:r>
              <a:rPr lang="zh-CN" altLang="en-US" sz="2800" b="1" dirty="0">
                <a:effectLst>
                  <a:outerShdw blurRad="38100" dist="38100" dir="2700000">
                    <a:srgbClr val="C0C0C0"/>
                  </a:outerShdw>
                </a:effectLst>
                <a:latin typeface="Arial" panose="020B0604020202020204" pitchFamily="34" charset="0"/>
              </a:rPr>
              <a:t>为什么“艺坛三杰”的作品多取材于</a:t>
            </a:r>
            <a:r>
              <a:rPr lang="en-US" altLang="zh-CN" sz="2800" b="1" dirty="0">
                <a:effectLst>
                  <a:outerShdw blurRad="38100" dist="38100" dir="2700000">
                    <a:srgbClr val="C0C0C0"/>
                  </a:outerShdw>
                </a:effectLst>
                <a:latin typeface="Arial" panose="020B0604020202020204" pitchFamily="34" charset="0"/>
              </a:rPr>
              <a:t>《</a:t>
            </a:r>
            <a:r>
              <a:rPr lang="zh-CN" altLang="en-US" sz="2800" b="1" dirty="0">
                <a:effectLst>
                  <a:outerShdw blurRad="38100" dist="38100" dir="2700000">
                    <a:srgbClr val="C0C0C0"/>
                  </a:outerShdw>
                </a:effectLst>
                <a:latin typeface="Arial" panose="020B0604020202020204" pitchFamily="34" charset="0"/>
              </a:rPr>
              <a:t>圣经</a:t>
            </a:r>
            <a:r>
              <a:rPr lang="en-US" altLang="zh-CN" sz="2800" b="1" dirty="0">
                <a:effectLst>
                  <a:outerShdw blurRad="38100" dist="38100" dir="2700000">
                    <a:srgbClr val="C0C0C0"/>
                  </a:outerShdw>
                </a:effectLst>
                <a:latin typeface="Arial" panose="020B0604020202020204" pitchFamily="34" charset="0"/>
              </a:rPr>
              <a:t>》</a:t>
            </a:r>
            <a:r>
              <a:rPr lang="zh-CN" altLang="en-US" sz="2800" b="1" dirty="0">
                <a:effectLst>
                  <a:outerShdw blurRad="38100" dist="38100" dir="2700000">
                    <a:srgbClr val="C0C0C0"/>
                  </a:outerShdw>
                </a:effectLst>
                <a:latin typeface="Arial" panose="020B0604020202020204" pitchFamily="34" charset="0"/>
              </a:rPr>
              <a:t>？</a:t>
            </a:r>
            <a:endParaRPr lang="zh-CN" altLang="en-US" sz="2800" b="1" dirty="0">
              <a:effectLst>
                <a:outerShdw blurRad="38100" dist="38100" dir="2700000">
                  <a:srgbClr val="C0C0C0"/>
                </a:outerShdw>
              </a:effectLst>
              <a:latin typeface="Arial" panose="020B0604020202020204" pitchFamily="34" charset="0"/>
            </a:endParaRPr>
          </a:p>
        </p:txBody>
      </p:sp>
      <p:sp>
        <p:nvSpPr>
          <p:cNvPr id="22539" name="Text Box 11"/>
          <p:cNvSpPr txBox="1">
            <a:spLocks noChangeArrowheads="1"/>
          </p:cNvSpPr>
          <p:nvPr/>
        </p:nvSpPr>
        <p:spPr bwMode="auto">
          <a:xfrm>
            <a:off x="250825" y="3068638"/>
            <a:ext cx="8458200" cy="953135"/>
          </a:xfrm>
          <a:prstGeom prst="rect">
            <a:avLst/>
          </a:prstGeom>
          <a:noFill/>
          <a:ln w="9525">
            <a:noFill/>
            <a:miter lim="800000"/>
          </a:ln>
          <a:effectLst/>
        </p:spPr>
        <p:txBody>
          <a:bodyPr>
            <a:spAutoFit/>
          </a:bodyPr>
          <a:p>
            <a:pPr>
              <a:spcBef>
                <a:spcPct val="50000"/>
              </a:spcBef>
            </a:pPr>
            <a:r>
              <a:rPr lang="en-US" altLang="zh-CN" sz="2800" b="1" dirty="0">
                <a:effectLst>
                  <a:outerShdw blurRad="38100" dist="38100" dir="2700000">
                    <a:srgbClr val="C0C0C0"/>
                  </a:outerShdw>
                </a:effectLst>
                <a:latin typeface="Arial" panose="020B0604020202020204" pitchFamily="34" charset="0"/>
              </a:rPr>
              <a:t>①</a:t>
            </a:r>
            <a:r>
              <a:rPr lang="zh-CN" altLang="en-US" sz="2800" b="1" dirty="0">
                <a:effectLst>
                  <a:outerShdw blurRad="38100" dist="38100" dir="2700000">
                    <a:srgbClr val="C0C0C0"/>
                  </a:outerShdw>
                </a:effectLst>
                <a:latin typeface="Arial" panose="020B0604020202020204" pitchFamily="34" charset="0"/>
              </a:rPr>
              <a:t>中世纪的欧洲基督教会垄断一切。                                               </a:t>
            </a:r>
            <a:r>
              <a:rPr lang="en-US" altLang="zh-CN" sz="2800" b="1" dirty="0">
                <a:effectLst>
                  <a:outerShdw blurRad="38100" dist="38100" dir="2700000">
                    <a:srgbClr val="C0C0C0"/>
                  </a:outerShdw>
                </a:effectLst>
                <a:latin typeface="Arial" panose="020B0604020202020204" pitchFamily="34" charset="0"/>
              </a:rPr>
              <a:t>②</a:t>
            </a:r>
            <a:r>
              <a:rPr lang="zh-CN" altLang="en-US" sz="2800" b="1" dirty="0">
                <a:effectLst>
                  <a:outerShdw blurRad="38100" dist="38100" dir="2700000">
                    <a:srgbClr val="C0C0C0"/>
                  </a:outerShdw>
                </a:effectLst>
                <a:latin typeface="Arial" panose="020B0604020202020204" pitchFamily="34" charset="0"/>
              </a:rPr>
              <a:t>取材于</a:t>
            </a:r>
            <a:r>
              <a:rPr lang="en-US" altLang="zh-CN" sz="2800" b="1" dirty="0">
                <a:effectLst>
                  <a:outerShdw blurRad="38100" dist="38100" dir="2700000">
                    <a:srgbClr val="C0C0C0"/>
                  </a:outerShdw>
                </a:effectLst>
                <a:latin typeface="Arial" panose="020B0604020202020204" pitchFamily="34" charset="0"/>
              </a:rPr>
              <a:t>《</a:t>
            </a:r>
            <a:r>
              <a:rPr lang="zh-CN" altLang="en-US" sz="2800" b="1" dirty="0">
                <a:effectLst>
                  <a:outerShdw blurRad="38100" dist="38100" dir="2700000">
                    <a:srgbClr val="C0C0C0"/>
                  </a:outerShdw>
                </a:effectLst>
                <a:latin typeface="Arial" panose="020B0604020202020204" pitchFamily="34" charset="0"/>
              </a:rPr>
              <a:t>圣经</a:t>
            </a:r>
            <a:r>
              <a:rPr lang="en-US" altLang="zh-CN" sz="2800" b="1" dirty="0">
                <a:effectLst>
                  <a:outerShdw blurRad="38100" dist="38100" dir="2700000">
                    <a:srgbClr val="C0C0C0"/>
                  </a:outerShdw>
                </a:effectLst>
                <a:latin typeface="Arial" panose="020B0604020202020204" pitchFamily="34" charset="0"/>
              </a:rPr>
              <a:t>》</a:t>
            </a:r>
            <a:r>
              <a:rPr lang="zh-CN" altLang="en-US" sz="2800" b="1" dirty="0">
                <a:effectLst>
                  <a:outerShdw blurRad="38100" dist="38100" dir="2700000">
                    <a:srgbClr val="C0C0C0"/>
                  </a:outerShdw>
                </a:effectLst>
                <a:latin typeface="Arial" panose="020B0604020202020204" pitchFamily="34" charset="0"/>
              </a:rPr>
              <a:t>容易被人们所接受。</a:t>
            </a:r>
            <a:endParaRPr lang="zh-CN" altLang="en-US" sz="2800" b="1" dirty="0">
              <a:effectLst>
                <a:outerShdw blurRad="38100" dist="38100" dir="2700000">
                  <a:srgbClr val="C0C0C0"/>
                </a:outerShdw>
              </a:effectLst>
              <a:latin typeface="Arial" panose="020B0604020202020204" pitchFamily="34" charset="0"/>
            </a:endParaRPr>
          </a:p>
        </p:txBody>
      </p:sp>
    </p:spTree>
  </p:cSld>
  <p:clrMapOvr>
    <a:masterClrMapping/>
  </p:clrMapOvr>
  <p:transition advTm="28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2539"/>
                                        </p:tgtEl>
                                        <p:attrNameLst>
                                          <p:attrName>style.visibility</p:attrName>
                                        </p:attrNameLst>
                                      </p:cBhvr>
                                      <p:to>
                                        <p:strVal val="visible"/>
                                      </p:to>
                                    </p:set>
                                    <p:anim calcmode="lin" valueType="num">
                                      <p:cBhvr>
                                        <p:cTn id="7" dur="500" fill="hold"/>
                                        <p:tgtEl>
                                          <p:spTgt spid="22539"/>
                                        </p:tgtEl>
                                        <p:attrNameLst>
                                          <p:attrName>ppt_w</p:attrName>
                                        </p:attrNameLst>
                                      </p:cBhvr>
                                      <p:tavLst>
                                        <p:tav tm="0">
                                          <p:val>
                                            <p:fltVal val="0.000000"/>
                                          </p:val>
                                        </p:tav>
                                        <p:tav tm="100000">
                                          <p:val>
                                            <p:strVal val="#ppt_w"/>
                                          </p:val>
                                        </p:tav>
                                      </p:tavLst>
                                    </p:anim>
                                    <p:anim calcmode="lin" valueType="num">
                                      <p:cBhvr>
                                        <p:cTn id="8" dur="500" fill="hold"/>
                                        <p:tgtEl>
                                          <p:spTgt spid="22539"/>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56" name="矩形 10255"/>
          <p:cNvSpPr/>
          <p:nvPr/>
        </p:nvSpPr>
        <p:spPr>
          <a:xfrm>
            <a:off x="1101725" y="323850"/>
            <a:ext cx="5638800" cy="1476375"/>
          </a:xfrm>
          <a:prstGeom prst="rect">
            <a:avLst/>
          </a:prstGeom>
          <a:noFill/>
          <a:ln w="9525">
            <a:noFill/>
          </a:ln>
        </p:spPr>
        <p:txBody>
          <a:bodyPr wrap="square">
            <a:spAutoFit/>
          </a:bodyPr>
          <a:p>
            <a:pPr algn="ctr" fontAlgn="base">
              <a:buClr>
                <a:schemeClr val="bg1"/>
              </a:buClr>
            </a:pPr>
            <a:r>
              <a:rPr lang="zh-CN" altLang="en-US" sz="4000" b="1" strike="noStrike" noProof="1" dirty="0">
                <a:solidFill>
                  <a:srgbClr val="FF3300"/>
                </a:solidFill>
                <a:effectLst>
                  <a:outerShdw blurRad="38100" dist="38100" dir="2700000">
                    <a:srgbClr val="C0C0C0"/>
                  </a:outerShdw>
                </a:effectLst>
                <a:latin typeface="黑体" panose="02010609060101010101" pitchFamily="2" charset="-122"/>
                <a:ea typeface="黑体" panose="02010609060101010101" pitchFamily="2" charset="-122"/>
                <a:cs typeface="+mn-cs"/>
              </a:rPr>
              <a:t>文艺复兴</a:t>
            </a:r>
            <a:endParaRPr lang="zh-CN" altLang="en-US" sz="4000" b="1" strike="noStrike" noProof="1" dirty="0">
              <a:solidFill>
                <a:srgbClr val="FF3300"/>
              </a:solidFill>
              <a:effectLst>
                <a:outerShdw blurRad="38100" dist="38100" dir="2700000">
                  <a:srgbClr val="C0C0C0"/>
                </a:outerShdw>
              </a:effectLst>
              <a:latin typeface="黑体" panose="02010609060101010101" pitchFamily="2" charset="-122"/>
              <a:ea typeface="黑体" panose="02010609060101010101" pitchFamily="2" charset="-122"/>
            </a:endParaRPr>
          </a:p>
          <a:p>
            <a:pPr fontAlgn="base">
              <a:buClr>
                <a:schemeClr val="bg1"/>
              </a:buClr>
            </a:pPr>
            <a:endParaRPr lang="zh-CN" altLang="en-US" sz="1400" b="1" strike="noStrike" noProof="1" dirty="0">
              <a:solidFill>
                <a:srgbClr val="FF3300"/>
              </a:solidFill>
              <a:effectLst>
                <a:outerShdw blurRad="38100" dist="38100" dir="2700000">
                  <a:srgbClr val="C0C0C0"/>
                </a:outerShdw>
              </a:effectLst>
              <a:latin typeface="黑体" panose="02010609060101010101" pitchFamily="2" charset="-122"/>
              <a:ea typeface="黑体" panose="02010609060101010101" pitchFamily="2" charset="-122"/>
            </a:endParaRPr>
          </a:p>
          <a:p>
            <a:pPr fontAlgn="base">
              <a:buClr>
                <a:schemeClr val="bg1"/>
              </a:buClr>
            </a:pPr>
            <a:r>
              <a:rPr lang="zh-CN" altLang="en-US" sz="3600" b="1" strike="noStrike" noProof="1" dirty="0">
                <a:solidFill>
                  <a:srgbClr val="FF3300"/>
                </a:solidFill>
                <a:effectLst>
                  <a:outerShdw blurRad="38100" dist="38100" dir="2700000">
                    <a:srgbClr val="C0C0C0"/>
                  </a:outerShdw>
                </a:effectLst>
                <a:latin typeface="黑体" panose="02010609060101010101" pitchFamily="2" charset="-122"/>
                <a:ea typeface="黑体" panose="02010609060101010101" pitchFamily="2" charset="-122"/>
                <a:cs typeface="+mn-cs"/>
              </a:rPr>
              <a:t> </a:t>
            </a:r>
            <a:endParaRPr lang="zh-CN" altLang="en-US" sz="3600" b="1" strike="noStrike" noProof="1" dirty="0">
              <a:solidFill>
                <a:schemeClr val="tx1"/>
              </a:solidFill>
              <a:effectLst>
                <a:outerShdw blurRad="38100" dist="38100" dir="2700000">
                  <a:srgbClr val="C0C0C0"/>
                </a:outerShdw>
              </a:effectLst>
              <a:latin typeface="黑体" panose="02010609060101010101" pitchFamily="2" charset="-122"/>
              <a:ea typeface="黑体" panose="02010609060101010101" pitchFamily="2" charset="-122"/>
            </a:endParaRPr>
          </a:p>
        </p:txBody>
      </p:sp>
      <p:sp>
        <p:nvSpPr>
          <p:cNvPr id="10257" name="矩形 10256"/>
          <p:cNvSpPr/>
          <p:nvPr/>
        </p:nvSpPr>
        <p:spPr>
          <a:xfrm>
            <a:off x="1704340" y="2191703"/>
            <a:ext cx="4608513" cy="3538220"/>
          </a:xfrm>
          <a:prstGeom prst="rect">
            <a:avLst/>
          </a:prstGeom>
          <a:solidFill>
            <a:srgbClr val="99FF99"/>
          </a:solidFill>
          <a:ln w="9525" cap="flat" cmpd="sng">
            <a:solidFill>
              <a:schemeClr val="tx1"/>
            </a:solidFill>
            <a:prstDash val="solid"/>
            <a:miter/>
            <a:headEnd type="none" w="med" len="med"/>
            <a:tailEnd type="none" w="med" len="med"/>
          </a:ln>
        </p:spPr>
        <p:txBody>
          <a:bodyPr anchor="t">
            <a:spAutoFit/>
          </a:bodyPr>
          <a:p>
            <a:pPr>
              <a:buClr>
                <a:schemeClr val="bg1"/>
              </a:buClr>
            </a:pPr>
            <a:endParaRPr lang="en-US" altLang="zh-CN" sz="800" b="1" dirty="0">
              <a:solidFill>
                <a:schemeClr val="accent2"/>
              </a:solidFill>
              <a:latin typeface="Times New Roman" panose="02020603050405020304" pitchFamily="18" charset="0"/>
              <a:ea typeface="黑体" panose="02010609060101010101" pitchFamily="2" charset="-122"/>
            </a:endParaRPr>
          </a:p>
          <a:p>
            <a:pPr>
              <a:buClr>
                <a:schemeClr val="bg1"/>
              </a:buClr>
            </a:pPr>
            <a:r>
              <a:rPr lang="zh-CN" altLang="en-US" sz="3600" b="1" dirty="0">
                <a:latin typeface="Times New Roman" panose="02020603050405020304" pitchFamily="18" charset="0"/>
                <a:ea typeface="黑体" panose="02010609060101010101" pitchFamily="2" charset="-122"/>
              </a:rPr>
              <a:t>反对神性，追求人性；尊重人的情感，赞美人的力量；主张人生的目的是追求现世的幸福。</a:t>
            </a:r>
            <a:endParaRPr lang="zh-CN" altLang="en-US" sz="3600" b="1" dirty="0">
              <a:latin typeface="Times New Roman" panose="02020603050405020304" pitchFamily="18" charset="0"/>
              <a:ea typeface="黑体" panose="02010609060101010101" pitchFamily="2" charset="-122"/>
            </a:endParaRPr>
          </a:p>
          <a:p>
            <a:pPr>
              <a:buClr>
                <a:schemeClr val="bg1"/>
              </a:buClr>
            </a:pPr>
            <a:endParaRPr lang="zh-CN" altLang="en-US" sz="3600" b="1" dirty="0">
              <a:latin typeface="Times New Roman" panose="02020603050405020304" pitchFamily="18" charset="0"/>
              <a:ea typeface="黑体" panose="02010609060101010101" pitchFamily="2" charset="-122"/>
            </a:endParaRPr>
          </a:p>
        </p:txBody>
      </p:sp>
      <p:sp>
        <p:nvSpPr>
          <p:cNvPr id="10259" name="矩形 10258"/>
          <p:cNvSpPr/>
          <p:nvPr/>
        </p:nvSpPr>
        <p:spPr>
          <a:xfrm>
            <a:off x="2499043" y="1089025"/>
            <a:ext cx="2843213" cy="711200"/>
          </a:xfrm>
          <a:prstGeom prst="rect">
            <a:avLst/>
          </a:prstGeom>
          <a:solidFill>
            <a:schemeClr val="accent1"/>
          </a:solidFill>
          <a:ln w="9525" cap="flat" cmpd="sng">
            <a:solidFill>
              <a:schemeClr val="tx1"/>
            </a:solidFill>
            <a:prstDash val="solid"/>
            <a:miter/>
            <a:headEnd type="none" w="med" len="med"/>
            <a:tailEnd type="none" w="med" len="med"/>
          </a:ln>
        </p:spPr>
        <p:txBody>
          <a:bodyPr>
            <a:spAutoFit/>
          </a:bodyPr>
          <a:p>
            <a:pPr algn="ctr" fontAlgn="base">
              <a:buClr>
                <a:schemeClr val="bg1"/>
              </a:buClr>
            </a:pPr>
            <a:r>
              <a:rPr lang="zh-CN" altLang="en-US" sz="4000" b="1" strike="noStrike" noProof="1" dirty="0">
                <a:effectLst>
                  <a:outerShdw blurRad="38100" dist="38100" dir="2700000">
                    <a:srgbClr val="FFFFFF"/>
                  </a:outerShdw>
                </a:effectLst>
                <a:latin typeface="黑体" panose="02010609060101010101" pitchFamily="2" charset="-122"/>
                <a:ea typeface="黑体" panose="02010609060101010101" pitchFamily="2" charset="-122"/>
                <a:cs typeface="+mn-cs"/>
              </a:rPr>
              <a:t>人文主义</a:t>
            </a:r>
            <a:endParaRPr lang="zh-CN" altLang="en-US" sz="4000" b="1" strike="noStrike" noProof="1" dirty="0">
              <a:effectLst>
                <a:outerShdw blurRad="38100" dist="38100" dir="2700000">
                  <a:srgbClr val="FFFFFF"/>
                </a:outerShdw>
              </a:effectLst>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0259"/>
                                        </p:tgtEl>
                                        <p:attrNameLst>
                                          <p:attrName>style.visibility</p:attrName>
                                        </p:attrNameLst>
                                      </p:cBhvr>
                                      <p:to>
                                        <p:strVal val="visible"/>
                                      </p:to>
                                    </p:set>
                                    <p:anim calcmode="lin" valueType="num">
                                      <p:cBhvr>
                                        <p:cTn id="7" dur="1" fill="hold"/>
                                        <p:tgtEl>
                                          <p:spTgt spid="10259"/>
                                        </p:tgtEl>
                                      </p:cBhvr>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0257"/>
                                        </p:tgtEl>
                                        <p:attrNameLst>
                                          <p:attrName>style.visibility</p:attrName>
                                        </p:attrNameLst>
                                      </p:cBhvr>
                                      <p:to>
                                        <p:strVal val="visible"/>
                                      </p:to>
                                    </p:set>
                                    <p:anim calcmode="lin" valueType="num">
                                      <p:cBhvr>
                                        <p:cTn id="12" dur="500" fill="hold"/>
                                        <p:tgtEl>
                                          <p:spTgt spid="10257"/>
                                        </p:tgtEl>
                                        <p:attrNameLst>
                                          <p:attrName>ppt_w</p:attrName>
                                        </p:attrNameLst>
                                      </p:cBhvr>
                                      <p:tavLst>
                                        <p:tav tm="0">
                                          <p:val>
                                            <p:fltVal val="0.000000"/>
                                          </p:val>
                                        </p:tav>
                                        <p:tav tm="100000">
                                          <p:val>
                                            <p:strVal val="#ppt_w"/>
                                          </p:val>
                                        </p:tav>
                                      </p:tavLst>
                                    </p:anim>
                                    <p:anim calcmode="lin" valueType="num">
                                      <p:cBhvr>
                                        <p:cTn id="13" dur="500" fill="hold"/>
                                        <p:tgtEl>
                                          <p:spTgt spid="10257"/>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7" grpId="0" bldLvl="0" animBg="1"/>
      <p:bldP spid="1025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框 3073"/>
          <p:cNvSpPr txBox="1"/>
          <p:nvPr/>
        </p:nvSpPr>
        <p:spPr>
          <a:xfrm>
            <a:off x="152400" y="304800"/>
            <a:ext cx="8915400" cy="3138170"/>
          </a:xfrm>
          <a:prstGeom prst="rect">
            <a:avLst/>
          </a:prstGeom>
          <a:noFill/>
          <a:ln w="9525">
            <a:noFill/>
          </a:ln>
        </p:spPr>
        <p:txBody>
          <a:bodyPr anchor="t">
            <a:spAutoFit/>
          </a:bodyPr>
          <a:p>
            <a:pPr>
              <a:spcBef>
                <a:spcPct val="50000"/>
              </a:spcBef>
            </a:pPr>
            <a:r>
              <a:rPr lang="zh-CN" altLang="en-US" sz="3600" b="1" dirty="0">
                <a:solidFill>
                  <a:srgbClr val="FF0000"/>
                </a:solidFill>
                <a:latin typeface="Times New Roman" panose="02020603050405020304" pitchFamily="18" charset="0"/>
                <a:ea typeface="黑体" panose="02010609060101010101" pitchFamily="2" charset="-122"/>
              </a:rPr>
              <a:t>三、文艺复兴者的共同点：</a:t>
            </a:r>
            <a:r>
              <a:rPr lang="zh-CN" altLang="en-US" sz="3600" b="1" dirty="0">
                <a:latin typeface="Times New Roman" panose="02020603050405020304" pitchFamily="18" charset="0"/>
                <a:ea typeface="华文中宋" pitchFamily="2" charset="-122"/>
              </a:rPr>
              <a:t>  </a:t>
            </a:r>
            <a:endParaRPr lang="zh-CN" altLang="en-US" sz="3600" b="1" dirty="0">
              <a:latin typeface="Times New Roman" panose="02020603050405020304" pitchFamily="18" charset="0"/>
              <a:ea typeface="华文中宋" pitchFamily="2" charset="-122"/>
            </a:endParaRPr>
          </a:p>
          <a:p>
            <a:pPr>
              <a:spcBef>
                <a:spcPct val="50000"/>
              </a:spcBef>
            </a:pPr>
            <a:r>
              <a:rPr lang="zh-CN" altLang="en-US" sz="3600" b="1" dirty="0">
                <a:latin typeface="Times New Roman" panose="02020603050405020304" pitchFamily="18" charset="0"/>
                <a:ea typeface="华文中宋" pitchFamily="2" charset="-122"/>
              </a:rPr>
              <a:t>体现</a:t>
            </a:r>
            <a:r>
              <a:rPr lang="zh-CN" altLang="en-US" sz="3600" b="1" dirty="0">
                <a:solidFill>
                  <a:srgbClr val="D60093"/>
                </a:solidFill>
                <a:latin typeface="Times New Roman" panose="02020603050405020304" pitchFamily="18" charset="0"/>
                <a:ea typeface="华文中宋" pitchFamily="2" charset="-122"/>
              </a:rPr>
              <a:t>人文主义</a:t>
            </a:r>
            <a:r>
              <a:rPr lang="zh-CN" altLang="en-US" sz="3600" b="1" dirty="0">
                <a:latin typeface="Times New Roman" panose="02020603050405020304" pitchFamily="18" charset="0"/>
                <a:ea typeface="华文中宋" pitchFamily="2" charset="-122"/>
              </a:rPr>
              <a:t>精神。</a:t>
            </a:r>
            <a:endParaRPr lang="zh-CN" altLang="en-US" sz="3600" b="1" dirty="0">
              <a:latin typeface="Times New Roman" panose="02020603050405020304" pitchFamily="18" charset="0"/>
              <a:ea typeface="华文中宋" pitchFamily="2" charset="-122"/>
            </a:endParaRPr>
          </a:p>
          <a:p>
            <a:pPr>
              <a:spcBef>
                <a:spcPct val="50000"/>
              </a:spcBef>
            </a:pPr>
            <a:r>
              <a:rPr lang="zh-CN" altLang="en-US" sz="3600" b="1" dirty="0">
                <a:solidFill>
                  <a:srgbClr val="D60093"/>
                </a:solidFill>
                <a:latin typeface="Times New Roman" panose="02020603050405020304" pitchFamily="18" charset="0"/>
                <a:ea typeface="华文中宋" pitchFamily="2" charset="-122"/>
              </a:rPr>
              <a:t>宗教题材为主</a:t>
            </a:r>
            <a:r>
              <a:rPr lang="zh-CN" altLang="en-US" sz="3600" b="1" dirty="0">
                <a:latin typeface="Times New Roman" panose="02020603050405020304" pitchFamily="18" charset="0"/>
                <a:ea typeface="华文中宋" pitchFamily="2" charset="-122"/>
              </a:rPr>
              <a:t> </a:t>
            </a:r>
            <a:endParaRPr lang="zh-CN" altLang="en-US" sz="3600" b="1" dirty="0">
              <a:latin typeface="Times New Roman" panose="02020603050405020304" pitchFamily="18" charset="0"/>
              <a:ea typeface="华文中宋" pitchFamily="2" charset="-122"/>
            </a:endParaRPr>
          </a:p>
          <a:p>
            <a:pPr>
              <a:spcBef>
                <a:spcPct val="50000"/>
              </a:spcBef>
            </a:pPr>
            <a:r>
              <a:rPr lang="zh-CN" altLang="en-US" sz="3600" b="1" dirty="0">
                <a:solidFill>
                  <a:srgbClr val="D60093"/>
                </a:solidFill>
                <a:latin typeface="Times New Roman" panose="02020603050405020304" pitchFamily="18" charset="0"/>
                <a:ea typeface="华文中宋" pitchFamily="2" charset="-122"/>
              </a:rPr>
              <a:t>资产阶级性质的文化。</a:t>
            </a:r>
            <a:r>
              <a:rPr lang="zh-CN" altLang="en-US" sz="3600" b="1" dirty="0">
                <a:latin typeface="Times New Roman" panose="02020603050405020304" pitchFamily="18" charset="0"/>
                <a:ea typeface="华文中宋" pitchFamily="2" charset="-122"/>
              </a:rPr>
              <a:t>  </a:t>
            </a:r>
            <a:endParaRPr lang="zh-CN" altLang="en-US" sz="3600" b="1" dirty="0">
              <a:latin typeface="Times New Roman" panose="02020603050405020304" pitchFamily="18" charset="0"/>
              <a:ea typeface="华文中宋"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矩形 43011"/>
          <p:cNvSpPr/>
          <p:nvPr/>
        </p:nvSpPr>
        <p:spPr>
          <a:xfrm>
            <a:off x="0" y="6075363"/>
            <a:ext cx="954088" cy="782637"/>
          </a:xfrm>
          <a:prstGeom prst="rect">
            <a:avLst/>
          </a:prstGeom>
        </p:spPr>
        <p:txBody>
          <a:bodyPr wrap="none" fromWordArt="1">
            <a:prstTxWarp prst="textDoubleWave1">
              <a:avLst>
                <a:gd name="adj1" fmla="val 0"/>
                <a:gd name="adj2" fmla="val 0"/>
              </a:avLst>
            </a:prstTxWarp>
            <a:normAutofit/>
          </a:bodyPr>
          <a:p>
            <a:pPr algn="ctr"/>
            <a:r>
              <a:rPr lang="zh-CN" altLang="en-US" sz="5400" b="1" spc="-540">
                <a:ln w="12700" cap="flat" cmpd="sng">
                  <a:solidFill>
                    <a:srgbClr val="000099"/>
                  </a:solidFill>
                  <a:prstDash val="solid"/>
                  <a:round/>
                  <a:headEnd type="none" w="med" len="med"/>
                  <a:tailEnd type="none" w="med" len="med"/>
                </a:ln>
                <a:solidFill>
                  <a:srgbClr val="33CCFF"/>
                </a:solidFill>
                <a:effectLst>
                  <a:outerShdw dist="125724" dir="18900000" algn="ctr" rotWithShape="0">
                    <a:srgbClr val="000099"/>
                  </a:outerShdw>
                </a:effectLst>
                <a:latin typeface="黑体" panose="02010609060101010101" pitchFamily="2" charset="-122"/>
                <a:ea typeface="黑体" panose="02010609060101010101" pitchFamily="2" charset="-122"/>
              </a:rPr>
              <a:t>A</a:t>
            </a:r>
            <a:endParaRPr lang="zh-CN" altLang="en-US" sz="5400" b="1" spc="-540">
              <a:ln w="12700" cap="flat" cmpd="sng">
                <a:solidFill>
                  <a:srgbClr val="000099"/>
                </a:solidFill>
                <a:prstDash val="solid"/>
                <a:round/>
                <a:headEnd type="none" w="med" len="med"/>
                <a:tailEnd type="none" w="med" len="med"/>
              </a:ln>
              <a:solidFill>
                <a:srgbClr val="33CCFF"/>
              </a:solidFill>
              <a:effectLst>
                <a:outerShdw dist="125724" dir="18900000" algn="ctr" rotWithShape="0">
                  <a:srgbClr val="000099"/>
                </a:outerShdw>
              </a:effectLst>
              <a:latin typeface="黑体" panose="02010609060101010101" pitchFamily="2" charset="-122"/>
              <a:ea typeface="黑体" panose="02010609060101010101" pitchFamily="2" charset="-122"/>
            </a:endParaRPr>
          </a:p>
        </p:txBody>
      </p:sp>
      <p:sp>
        <p:nvSpPr>
          <p:cNvPr id="8194" name="矩形 43012"/>
          <p:cNvSpPr/>
          <p:nvPr/>
        </p:nvSpPr>
        <p:spPr>
          <a:xfrm>
            <a:off x="8423275" y="5994400"/>
            <a:ext cx="720725" cy="863600"/>
          </a:xfrm>
          <a:prstGeom prst="rect">
            <a:avLst/>
          </a:prstGeom>
        </p:spPr>
        <p:txBody>
          <a:bodyPr wrap="none" fromWordArt="1">
            <a:prstTxWarp prst="textPlain">
              <a:avLst>
                <a:gd name="adj" fmla="val 50000"/>
              </a:avLst>
            </a:prstTxWarp>
            <a:normAutofit/>
          </a:bodyPr>
          <a:p>
            <a:pPr algn="ctr"/>
            <a:r>
              <a:rPr lang="zh-CN" altLang="en-US" sz="54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黑体" panose="02010609060101010101" pitchFamily="2" charset="-122"/>
                <a:ea typeface="黑体" panose="02010609060101010101" pitchFamily="2" charset="-122"/>
              </a:rPr>
              <a:t>B</a:t>
            </a:r>
            <a:endParaRPr lang="zh-CN" altLang="en-US" sz="54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黑体" panose="02010609060101010101" pitchFamily="2" charset="-122"/>
              <a:ea typeface="黑体" panose="02010609060101010101" pitchFamily="2" charset="-122"/>
            </a:endParaRPr>
          </a:p>
        </p:txBody>
      </p:sp>
      <p:pic>
        <p:nvPicPr>
          <p:cNvPr id="43014" name="图片 43013" descr="00000_7"/>
          <p:cNvPicPr>
            <a:picLocks noChangeAspect="1"/>
          </p:cNvPicPr>
          <p:nvPr/>
        </p:nvPicPr>
        <p:blipFill>
          <a:blip r:embed="rId1"/>
          <a:srcRect l="2185" t="1497" r="56589"/>
          <a:stretch>
            <a:fillRect/>
          </a:stretch>
        </p:blipFill>
        <p:spPr>
          <a:xfrm>
            <a:off x="0" y="0"/>
            <a:ext cx="4595813" cy="6335713"/>
          </a:xfrm>
          <a:prstGeom prst="rect">
            <a:avLst/>
          </a:prstGeom>
          <a:noFill/>
          <a:ln w="9525">
            <a:noFill/>
          </a:ln>
        </p:spPr>
      </p:pic>
      <p:pic>
        <p:nvPicPr>
          <p:cNvPr id="43015" name="图片 43014" descr="200091"/>
          <p:cNvPicPr>
            <a:picLocks noChangeAspect="1"/>
          </p:cNvPicPr>
          <p:nvPr/>
        </p:nvPicPr>
        <p:blipFill>
          <a:blip r:embed="rId2">
            <a:lum bright="12000" contrast="12000"/>
          </a:blip>
          <a:stretch>
            <a:fillRect/>
          </a:stretch>
        </p:blipFill>
        <p:spPr>
          <a:xfrm>
            <a:off x="4673600" y="0"/>
            <a:ext cx="4470400" cy="53736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014"/>
                                        </p:tgtEl>
                                        <p:attrNameLst>
                                          <p:attrName>style.visibility</p:attrName>
                                        </p:attrNameLst>
                                      </p:cBhvr>
                                      <p:to>
                                        <p:strVal val="visible"/>
                                      </p:to>
                                    </p:set>
                                    <p:anim calcmode="lin" valueType="num">
                                      <p:cBhvr additive="base">
                                        <p:cTn id="7" dur="1000" fill="hold"/>
                                        <p:tgtEl>
                                          <p:spTgt spid="43014"/>
                                        </p:tgtEl>
                                        <p:attrNameLst>
                                          <p:attrName>ppt_x</p:attrName>
                                        </p:attrNameLst>
                                      </p:cBhvr>
                                      <p:tavLst>
                                        <p:tav tm="0">
                                          <p:val>
                                            <p:strVal val="#ppt_x"/>
                                          </p:val>
                                        </p:tav>
                                        <p:tav tm="100000">
                                          <p:val>
                                            <p:strVal val="#ppt_x"/>
                                          </p:val>
                                        </p:tav>
                                      </p:tavLst>
                                    </p:anim>
                                    <p:anim calcmode="lin" valueType="num">
                                      <p:cBhvr additive="base">
                                        <p:cTn id="8" dur="1000" fill="hold"/>
                                        <p:tgtEl>
                                          <p:spTgt spid="430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3015"/>
                                        </p:tgtEl>
                                        <p:attrNameLst>
                                          <p:attrName>style.visibility</p:attrName>
                                        </p:attrNameLst>
                                      </p:cBhvr>
                                      <p:to>
                                        <p:strVal val="visible"/>
                                      </p:to>
                                    </p:set>
                                    <p:anim calcmode="lin" valueType="num">
                                      <p:cBhvr additive="base">
                                        <p:cTn id="13" dur="1000" fill="hold"/>
                                        <p:tgtEl>
                                          <p:spTgt spid="43015"/>
                                        </p:tgtEl>
                                        <p:attrNameLst>
                                          <p:attrName>ppt_x</p:attrName>
                                        </p:attrNameLst>
                                      </p:cBhvr>
                                      <p:tavLst>
                                        <p:tav tm="0">
                                          <p:val>
                                            <p:strVal val="#ppt_x"/>
                                          </p:val>
                                        </p:tav>
                                        <p:tav tm="100000">
                                          <p:val>
                                            <p:strVal val="#ppt_x"/>
                                          </p:val>
                                        </p:tav>
                                      </p:tavLst>
                                    </p:anim>
                                    <p:anim calcmode="lin" valueType="num">
                                      <p:cBhvr additive="base">
                                        <p:cTn id="14" dur="1000" fill="hold"/>
                                        <p:tgtEl>
                                          <p:spTgt spid="430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矩形 39937"/>
          <p:cNvSpPr/>
          <p:nvPr/>
        </p:nvSpPr>
        <p:spPr>
          <a:xfrm>
            <a:off x="4479925" y="3048000"/>
            <a:ext cx="184150" cy="762000"/>
          </a:xfrm>
          <a:prstGeom prst="rect">
            <a:avLst/>
          </a:prstGeom>
          <a:noFill/>
          <a:ln w="9525">
            <a:noFill/>
          </a:ln>
        </p:spPr>
        <p:txBody>
          <a:bodyPr wrap="none" anchor="t">
            <a:spAutoFit/>
          </a:bodyPr>
          <a:p>
            <a:pPr>
              <a:buClr>
                <a:schemeClr val="bg1"/>
              </a:buClr>
            </a:pPr>
            <a:endParaRPr lang="zh-CN" altLang="zh-CN" sz="4400" dirty="0">
              <a:solidFill>
                <a:schemeClr val="tx2"/>
              </a:solidFill>
              <a:latin typeface="Times New Roman" panose="02020603050405020304" pitchFamily="18" charset="0"/>
              <a:ea typeface="宋体" panose="02010600030101010101" pitchFamily="2" charset="-122"/>
            </a:endParaRPr>
          </a:p>
        </p:txBody>
      </p:sp>
      <p:sp>
        <p:nvSpPr>
          <p:cNvPr id="23555" name="文本框 39939"/>
          <p:cNvSpPr txBox="1"/>
          <p:nvPr/>
        </p:nvSpPr>
        <p:spPr>
          <a:xfrm>
            <a:off x="323850" y="188913"/>
            <a:ext cx="4756150" cy="701675"/>
          </a:xfrm>
          <a:prstGeom prst="rect">
            <a:avLst/>
          </a:prstGeom>
          <a:noFill/>
          <a:ln w="9525">
            <a:noFill/>
          </a:ln>
        </p:spPr>
        <p:txBody>
          <a:bodyPr wrap="none" anchor="t">
            <a:spAutoFit/>
          </a:bodyPr>
          <a:p>
            <a:pPr>
              <a:buClr>
                <a:schemeClr val="bg1"/>
              </a:buClr>
            </a:pPr>
            <a:r>
              <a:rPr lang="zh-CN" altLang="en-US" sz="4000" b="1" dirty="0">
                <a:solidFill>
                  <a:schemeClr val="tx2"/>
                </a:solidFill>
                <a:latin typeface="Times New Roman" panose="02020603050405020304" pitchFamily="18" charset="0"/>
                <a:ea typeface="华文中宋" pitchFamily="2" charset="-122"/>
              </a:rPr>
              <a:t>四、文艺复兴的影响</a:t>
            </a:r>
            <a:endParaRPr lang="zh-CN" altLang="en-US" sz="4000" b="1" dirty="0">
              <a:solidFill>
                <a:schemeClr val="tx2"/>
              </a:solidFill>
              <a:latin typeface="Times New Roman" panose="02020603050405020304" pitchFamily="18" charset="0"/>
              <a:ea typeface="华文中宋" pitchFamily="2" charset="-122"/>
            </a:endParaRPr>
          </a:p>
        </p:txBody>
      </p:sp>
      <p:sp>
        <p:nvSpPr>
          <p:cNvPr id="39941" name="矩形 39940"/>
          <p:cNvSpPr/>
          <p:nvPr/>
        </p:nvSpPr>
        <p:spPr>
          <a:xfrm>
            <a:off x="170180" y="2302828"/>
            <a:ext cx="9144000" cy="3969385"/>
          </a:xfrm>
          <a:prstGeom prst="rect">
            <a:avLst/>
          </a:prstGeom>
          <a:noFill/>
          <a:ln w="9525">
            <a:noFill/>
          </a:ln>
        </p:spPr>
        <p:txBody>
          <a:bodyPr>
            <a:spAutoFit/>
          </a:bodyPr>
          <a:p>
            <a:pPr fontAlgn="base">
              <a:buClr>
                <a:schemeClr val="bg1"/>
              </a:buClr>
            </a:pPr>
            <a:r>
              <a:rPr lang="zh-CN" altLang="en-US" sz="3600" b="1" strike="noStrike" noProof="1" dirty="0">
                <a:solidFill>
                  <a:schemeClr val="tx1"/>
                </a:solidFill>
                <a:effectLst>
                  <a:outerShdw blurRad="38100" dist="38100" dir="2700000">
                    <a:srgbClr val="C0C0C0"/>
                  </a:outerShdw>
                </a:effectLst>
                <a:latin typeface="Times New Roman" panose="02020603050405020304" pitchFamily="18" charset="0"/>
                <a:ea typeface="华文中宋" pitchFamily="2" charset="-122"/>
                <a:cs typeface="+mn-cs"/>
              </a:rPr>
              <a:t>积极：</a:t>
            </a:r>
            <a:endParaRPr lang="zh-CN" altLang="en-US" sz="3600" b="1" strike="noStrike" noProof="1" dirty="0">
              <a:solidFill>
                <a:schemeClr val="tx1"/>
              </a:solidFill>
              <a:effectLst>
                <a:outerShdw blurRad="38100" dist="38100" dir="2700000">
                  <a:srgbClr val="C0C0C0"/>
                </a:outerShdw>
              </a:effectLst>
              <a:latin typeface="Times New Roman" panose="02020603050405020304" pitchFamily="18" charset="0"/>
              <a:ea typeface="华文中宋" pitchFamily="2" charset="-122"/>
              <a:cs typeface="+mn-cs"/>
            </a:endParaRPr>
          </a:p>
          <a:p>
            <a:pPr fontAlgn="base">
              <a:buClr>
                <a:schemeClr val="bg1"/>
              </a:buClr>
            </a:pPr>
            <a:r>
              <a:rPr lang="en-US" altLang="zh-CN" sz="3600" b="1" strike="noStrike" noProof="1" dirty="0">
                <a:solidFill>
                  <a:schemeClr val="tx1"/>
                </a:solidFill>
                <a:effectLst>
                  <a:outerShdw blurRad="38100" dist="38100" dir="2700000">
                    <a:srgbClr val="C0C0C0"/>
                  </a:outerShdw>
                </a:effectLst>
                <a:latin typeface="Times New Roman" panose="02020603050405020304" pitchFamily="18" charset="0"/>
                <a:ea typeface="华文中宋" pitchFamily="2" charset="-122"/>
                <a:cs typeface="+mn-cs"/>
              </a:rPr>
              <a:t>1</a:t>
            </a:r>
            <a:r>
              <a:rPr lang="zh-CN" altLang="en-US" sz="3600" b="1" strike="noStrike" noProof="1" dirty="0">
                <a:solidFill>
                  <a:schemeClr val="tx1"/>
                </a:solidFill>
                <a:effectLst>
                  <a:outerShdw blurRad="38100" dist="38100" dir="2700000">
                    <a:srgbClr val="C0C0C0"/>
                  </a:outerShdw>
                </a:effectLst>
                <a:latin typeface="Times New Roman" panose="02020603050405020304" pitchFamily="18" charset="0"/>
                <a:ea typeface="华文中宋" pitchFamily="2" charset="-122"/>
                <a:cs typeface="+mn-cs"/>
              </a:rPr>
              <a:t>、</a:t>
            </a:r>
            <a:r>
              <a:rPr lang="zh-CN" altLang="en-US" sz="3600" b="1" dirty="0">
                <a:solidFill>
                  <a:schemeClr val="tx1"/>
                </a:solidFill>
                <a:latin typeface="Times New Roman" panose="02020603050405020304" pitchFamily="18" charset="0"/>
                <a:ea typeface="华文中宋" pitchFamily="2" charset="-122"/>
                <a:sym typeface="+mn-ea"/>
              </a:rPr>
              <a:t>催生出众多思想文化巨匠</a:t>
            </a:r>
            <a:r>
              <a:rPr lang="en-US" altLang="zh-CN" sz="3600" b="1" dirty="0">
                <a:solidFill>
                  <a:schemeClr val="tx1"/>
                </a:solidFill>
                <a:latin typeface="Times New Roman" panose="02020603050405020304" pitchFamily="18" charset="0"/>
                <a:ea typeface="华文中宋" pitchFamily="2" charset="-122"/>
                <a:sym typeface="+mn-ea"/>
              </a:rPr>
              <a:t>.</a:t>
            </a:r>
            <a:endParaRPr lang="en-US" altLang="zh-CN" sz="3600" b="1" strike="noStrike" noProof="1" dirty="0">
              <a:solidFill>
                <a:schemeClr val="tx1"/>
              </a:solidFill>
              <a:effectLst>
                <a:outerShdw blurRad="38100" dist="38100" dir="2700000">
                  <a:srgbClr val="C0C0C0"/>
                </a:outerShdw>
              </a:effectLst>
              <a:latin typeface="Times New Roman" panose="02020603050405020304" pitchFamily="18" charset="0"/>
              <a:ea typeface="华文中宋" pitchFamily="2" charset="-122"/>
              <a:cs typeface="+mn-cs"/>
            </a:endParaRPr>
          </a:p>
          <a:p>
            <a:pPr fontAlgn="base">
              <a:buClr>
                <a:schemeClr val="bg1"/>
              </a:buClr>
            </a:pPr>
            <a:r>
              <a:rPr lang="en-US" altLang="zh-CN" sz="3600" b="1" strike="noStrike" noProof="1" dirty="0">
                <a:solidFill>
                  <a:schemeClr val="tx1"/>
                </a:solidFill>
                <a:effectLst>
                  <a:outerShdw blurRad="38100" dist="38100" dir="2700000">
                    <a:srgbClr val="C0C0C0"/>
                  </a:outerShdw>
                </a:effectLst>
                <a:latin typeface="Times New Roman" panose="02020603050405020304" pitchFamily="18" charset="0"/>
                <a:ea typeface="华文中宋" pitchFamily="2" charset="-122"/>
                <a:cs typeface="+mn-cs"/>
              </a:rPr>
              <a:t>2</a:t>
            </a:r>
            <a:r>
              <a:rPr lang="zh-CN" altLang="en-US" sz="3600" b="1" strike="noStrike" noProof="1" dirty="0">
                <a:solidFill>
                  <a:schemeClr val="tx1"/>
                </a:solidFill>
                <a:effectLst>
                  <a:outerShdw blurRad="38100" dist="38100" dir="2700000">
                    <a:srgbClr val="C0C0C0"/>
                  </a:outerShdw>
                </a:effectLst>
                <a:latin typeface="Times New Roman" panose="02020603050405020304" pitchFamily="18" charset="0"/>
                <a:ea typeface="华文中宋" pitchFamily="2" charset="-122"/>
                <a:cs typeface="+mn-cs"/>
              </a:rPr>
              <a:t>、</a:t>
            </a:r>
            <a:r>
              <a:rPr lang="zh-CN" altLang="en-US" sz="3600" dirty="0">
                <a:solidFill>
                  <a:schemeClr val="tx1"/>
                </a:solidFill>
                <a:latin typeface="黑体" panose="02010609060101010101" pitchFamily="2" charset="-122"/>
                <a:ea typeface="黑体" panose="02010609060101010101" pitchFamily="2" charset="-122"/>
                <a:sym typeface="+mn-ea"/>
              </a:rPr>
              <a:t>思想解放</a:t>
            </a:r>
            <a:r>
              <a:rPr lang="zh-CN" altLang="en-US" sz="3600" b="1" strike="noStrike" noProof="1" dirty="0">
                <a:solidFill>
                  <a:schemeClr val="tx1"/>
                </a:solidFill>
                <a:effectLst>
                  <a:outerShdw blurRad="38100" dist="38100" dir="2700000">
                    <a:srgbClr val="C0C0C0"/>
                  </a:outerShdw>
                </a:effectLst>
                <a:latin typeface="Times New Roman" panose="02020603050405020304" pitchFamily="18" charset="0"/>
                <a:ea typeface="华文中宋" pitchFamily="2" charset="-122"/>
                <a:cs typeface="+mn-cs"/>
              </a:rPr>
              <a:t>。</a:t>
            </a:r>
            <a:endParaRPr lang="zh-CN" altLang="en-US" sz="3600" b="1" strike="noStrike" noProof="1" dirty="0">
              <a:solidFill>
                <a:schemeClr val="tx1"/>
              </a:solidFill>
              <a:effectLst>
                <a:outerShdw blurRad="38100" dist="38100" dir="2700000">
                  <a:srgbClr val="C0C0C0"/>
                </a:outerShdw>
              </a:effectLst>
              <a:latin typeface="Times New Roman" panose="02020603050405020304" pitchFamily="18" charset="0"/>
              <a:ea typeface="华文中宋" pitchFamily="2" charset="-122"/>
              <a:cs typeface="+mn-cs"/>
            </a:endParaRPr>
          </a:p>
          <a:p>
            <a:pPr fontAlgn="base">
              <a:buClr>
                <a:schemeClr val="bg1"/>
              </a:buClr>
            </a:pPr>
            <a:r>
              <a:rPr lang="en-US" altLang="zh-CN" sz="3600" b="1" strike="noStrike" noProof="1" dirty="0">
                <a:solidFill>
                  <a:schemeClr val="tx1"/>
                </a:solidFill>
                <a:effectLst>
                  <a:outerShdw blurRad="38100" dist="38100" dir="2700000">
                    <a:srgbClr val="C0C0C0"/>
                  </a:outerShdw>
                </a:effectLst>
                <a:latin typeface="Times New Roman" panose="02020603050405020304" pitchFamily="18" charset="0"/>
                <a:ea typeface="华文中宋" pitchFamily="2" charset="-122"/>
              </a:rPr>
              <a:t>2</a:t>
            </a:r>
            <a:r>
              <a:rPr lang="zh-CN" altLang="en-US" sz="3600" b="1" strike="noStrike" noProof="1" dirty="0">
                <a:solidFill>
                  <a:schemeClr val="tx1"/>
                </a:solidFill>
                <a:effectLst>
                  <a:outerShdw blurRad="38100" dist="38100" dir="2700000">
                    <a:srgbClr val="C0C0C0"/>
                  </a:outerShdw>
                </a:effectLst>
                <a:latin typeface="Times New Roman" panose="02020603050405020304" pitchFamily="18" charset="0"/>
                <a:ea typeface="华文中宋" pitchFamily="2" charset="-122"/>
              </a:rPr>
              <a:t>、推动</a:t>
            </a:r>
            <a:r>
              <a:rPr lang="zh-CN" altLang="en-US" sz="3600" dirty="0">
                <a:solidFill>
                  <a:schemeClr val="tx1"/>
                </a:solidFill>
                <a:latin typeface="黑体" panose="02010609060101010101" pitchFamily="2" charset="-122"/>
                <a:ea typeface="黑体" panose="02010609060101010101" pitchFamily="2" charset="-122"/>
                <a:sym typeface="+mn-ea"/>
              </a:rPr>
              <a:t>近代自然科学的产生。</a:t>
            </a:r>
            <a:endParaRPr lang="zh-CN" altLang="en-US" sz="3600" dirty="0">
              <a:solidFill>
                <a:schemeClr val="tx1"/>
              </a:solidFill>
              <a:latin typeface="黑体" panose="02010609060101010101" pitchFamily="2" charset="-122"/>
              <a:ea typeface="黑体" panose="02010609060101010101" pitchFamily="2" charset="-122"/>
              <a:sym typeface="+mn-ea"/>
            </a:endParaRPr>
          </a:p>
          <a:p>
            <a:pPr fontAlgn="base">
              <a:buClr>
                <a:schemeClr val="bg1"/>
              </a:buClr>
            </a:pPr>
            <a:r>
              <a:rPr lang="en-US" altLang="zh-CN" sz="3600" b="1" strike="noStrike" noProof="1" dirty="0">
                <a:solidFill>
                  <a:schemeClr val="tx1"/>
                </a:solidFill>
                <a:effectLst>
                  <a:outerShdw blurRad="38100" dist="38100" dir="2700000">
                    <a:srgbClr val="C0C0C0"/>
                  </a:outerShdw>
                </a:effectLst>
                <a:latin typeface="黑体" panose="02010609060101010101" pitchFamily="2" charset="-122"/>
                <a:ea typeface="黑体" panose="02010609060101010101" pitchFamily="2" charset="-122"/>
                <a:sym typeface="+mn-ea"/>
              </a:rPr>
              <a:t>4</a:t>
            </a:r>
            <a:r>
              <a:rPr lang="zh-CN" altLang="en-US" sz="3600" b="1" strike="noStrike" noProof="1" dirty="0">
                <a:solidFill>
                  <a:schemeClr val="tx1"/>
                </a:solidFill>
                <a:effectLst>
                  <a:outerShdw blurRad="38100" dist="38100" dir="2700000">
                    <a:srgbClr val="C0C0C0"/>
                  </a:outerShdw>
                </a:effectLst>
                <a:latin typeface="黑体" panose="02010609060101010101" pitchFamily="2" charset="-122"/>
                <a:ea typeface="黑体" panose="02010609060101010101" pitchFamily="2" charset="-122"/>
                <a:sym typeface="+mn-ea"/>
              </a:rPr>
              <a:t>、</a:t>
            </a:r>
            <a:r>
              <a:rPr lang="zh-CN" altLang="en-US" sz="3600" b="1" dirty="0">
                <a:solidFill>
                  <a:schemeClr val="tx1"/>
                </a:solidFill>
                <a:sym typeface="+mn-ea"/>
              </a:rPr>
              <a:t>推动了资本主义发展</a:t>
            </a:r>
            <a:endParaRPr lang="zh-CN" altLang="en-US" sz="3600" b="1" dirty="0">
              <a:solidFill>
                <a:schemeClr val="tx1"/>
              </a:solidFill>
              <a:sym typeface="+mn-ea"/>
            </a:endParaRPr>
          </a:p>
          <a:p>
            <a:pPr fontAlgn="base">
              <a:buClr>
                <a:schemeClr val="bg1"/>
              </a:buClr>
            </a:pPr>
            <a:r>
              <a:rPr lang="zh-CN" altLang="en-US" sz="3600" dirty="0">
                <a:latin typeface="黑体" panose="02010609060101010101" pitchFamily="2" charset="-122"/>
                <a:ea typeface="黑体" panose="02010609060101010101" pitchFamily="2" charset="-122"/>
                <a:sym typeface="+mn-ea"/>
              </a:rPr>
              <a:t>消极：对人文主义的过分推崇，造成运动后期个人私欲的膨胀、泛滥和社会混乱。</a:t>
            </a:r>
            <a:endParaRPr lang="zh-CN" altLang="en-US" sz="3600" b="1" strike="noStrike" noProof="1" dirty="0">
              <a:solidFill>
                <a:srgbClr val="0000FF"/>
              </a:solidFill>
              <a:effectLst>
                <a:outerShdw blurRad="38100" dist="38100" dir="2700000">
                  <a:srgbClr val="C0C0C0"/>
                </a:outerShdw>
              </a:effectLst>
              <a:latin typeface="黑体" panose="02010609060101010101" pitchFamily="2" charset="-122"/>
              <a:ea typeface="黑体" panose="0201060906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41"/>
                                        </p:tgtEl>
                                        <p:attrNameLst>
                                          <p:attrName>style.visibility</p:attrName>
                                        </p:attrNameLst>
                                      </p:cBhvr>
                                      <p:to>
                                        <p:strVal val="visible"/>
                                      </p:to>
                                    </p:set>
                                    <p:anim calcmode="lin" valueType="num">
                                      <p:cBhvr>
                                        <p:cTn id="7" dur="500" fill="hold"/>
                                        <p:tgtEl>
                                          <p:spTgt spid="39941"/>
                                        </p:tgtEl>
                                        <p:attrNameLst>
                                          <p:attrName>ppt_x</p:attrName>
                                        </p:attrNameLst>
                                      </p:cBhvr>
                                      <p:tavLst>
                                        <p:tav tm="0">
                                          <p:val>
                                            <p:strVal val="#ppt_x"/>
                                          </p:val>
                                        </p:tav>
                                        <p:tav tm="100000">
                                          <p:val>
                                            <p:strVal val="#ppt_x"/>
                                          </p:val>
                                        </p:tav>
                                      </p:tavLst>
                                    </p:anim>
                                    <p:anim calcmode="lin" valueType="num">
                                      <p:cBhvr>
                                        <p:cTn id="8" dur="500" fill="hold"/>
                                        <p:tgtEl>
                                          <p:spTgt spid="399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8130" name="内容占位符 48129"/>
          <p:cNvGraphicFramePr/>
          <p:nvPr>
            <p:ph idx="1"/>
            <p:custDataLst>
              <p:tags r:id="rId1"/>
            </p:custDataLst>
          </p:nvPr>
        </p:nvGraphicFramePr>
        <p:xfrm>
          <a:off x="73025" y="73025"/>
          <a:ext cx="9036050" cy="6784975"/>
        </p:xfrm>
        <a:graphic>
          <a:graphicData uri="http://schemas.openxmlformats.org/drawingml/2006/table">
            <a:tbl>
              <a:tblPr/>
              <a:tblGrid>
                <a:gridCol w="1114425"/>
                <a:gridCol w="965200"/>
                <a:gridCol w="1863725"/>
                <a:gridCol w="5092700"/>
              </a:tblGrid>
              <a:tr h="598488">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b="1" dirty="0">
                          <a:solidFill>
                            <a:srgbClr val="FF0000"/>
                          </a:solidFill>
                          <a:latin typeface="黑体" panose="02010609060101010101" pitchFamily="2" charset="-122"/>
                          <a:ea typeface="黑体" panose="02010609060101010101" pitchFamily="2" charset="-122"/>
                        </a:rPr>
                        <a:t>人物</a:t>
                      </a:r>
                      <a:endParaRPr lang="zh-CN" altLang="en-US" b="1" dirty="0">
                        <a:solidFill>
                          <a:srgbClr val="FF0000"/>
                        </a:solidFill>
                        <a:latin typeface="黑体" panose="02010609060101010101" pitchFamily="2" charset="-122"/>
                        <a:ea typeface="黑体" panose="0201060906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b="1" dirty="0">
                          <a:solidFill>
                            <a:srgbClr val="FF0000"/>
                          </a:solidFill>
                          <a:latin typeface="黑体" panose="02010609060101010101" pitchFamily="2" charset="-122"/>
                          <a:ea typeface="黑体" panose="02010609060101010101" pitchFamily="2" charset="-122"/>
                        </a:rPr>
                        <a:t>领域</a:t>
                      </a:r>
                      <a:endParaRPr lang="zh-CN" altLang="en-US" b="1" dirty="0">
                        <a:solidFill>
                          <a:srgbClr val="FF0000"/>
                        </a:solidFill>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b="1" dirty="0">
                          <a:solidFill>
                            <a:srgbClr val="FF0000"/>
                          </a:solidFill>
                          <a:latin typeface="黑体" panose="02010609060101010101" pitchFamily="2" charset="-122"/>
                          <a:ea typeface="黑体" panose="02010609060101010101" pitchFamily="2" charset="-122"/>
                        </a:rPr>
                        <a:t>代表作</a:t>
                      </a:r>
                      <a:endParaRPr lang="zh-CN" altLang="en-US" b="1" dirty="0">
                        <a:solidFill>
                          <a:srgbClr val="FF0000"/>
                        </a:solidFill>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b="1" dirty="0">
                          <a:solidFill>
                            <a:srgbClr val="FF0000"/>
                          </a:solidFill>
                          <a:latin typeface="黑体" panose="02010609060101010101" pitchFamily="2" charset="-122"/>
                          <a:ea typeface="黑体" panose="02010609060101010101" pitchFamily="2" charset="-122"/>
                        </a:rPr>
                        <a:t>特点</a:t>
                      </a:r>
                      <a:endParaRPr lang="zh-CN" altLang="en-US" b="1" dirty="0">
                        <a:solidFill>
                          <a:srgbClr val="FF0000"/>
                        </a:solidFill>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73087">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1800" b="1" dirty="0">
                          <a:solidFill>
                            <a:srgbClr val="FF0000"/>
                          </a:solidFill>
                          <a:latin typeface="黑体" panose="02010609060101010101" pitchFamily="2" charset="-122"/>
                          <a:ea typeface="黑体" panose="02010609060101010101" pitchFamily="2" charset="-122"/>
                        </a:rPr>
                        <a:t>薄伽丘</a:t>
                      </a:r>
                      <a:endParaRPr lang="zh-CN" altLang="en-US" sz="1800" b="1" dirty="0">
                        <a:solidFill>
                          <a:srgbClr val="FF0000"/>
                        </a:solidFill>
                        <a:latin typeface="黑体" panose="02010609060101010101" pitchFamily="2" charset="-122"/>
                        <a:ea typeface="黑体" panose="02010609060101010101" pitchFamily="2"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98488">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1800" b="1" dirty="0">
                          <a:solidFill>
                            <a:srgbClr val="FF0000"/>
                          </a:solidFill>
                          <a:latin typeface="黑体" panose="02010609060101010101" pitchFamily="2" charset="-122"/>
                          <a:ea typeface="黑体" panose="02010609060101010101" pitchFamily="2" charset="-122"/>
                        </a:rPr>
                        <a:t>但丁</a:t>
                      </a:r>
                      <a:endParaRPr lang="zh-CN" altLang="en-US" sz="1800" b="1" dirty="0">
                        <a:solidFill>
                          <a:srgbClr val="FF0000"/>
                        </a:solidFill>
                        <a:latin typeface="黑体" panose="02010609060101010101" pitchFamily="2" charset="-122"/>
                        <a:ea typeface="黑体" panose="02010609060101010101" pitchFamily="2"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98487">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
                          <a:schemeClr val="bg1"/>
                        </a:buClr>
                        <a:buNone/>
                      </a:pPr>
                      <a:r>
                        <a:rPr lang="zh-CN" altLang="en-US" sz="1800" b="1" dirty="0">
                          <a:solidFill>
                            <a:srgbClr val="FF0000"/>
                          </a:solidFill>
                          <a:latin typeface="黑体" panose="02010609060101010101" pitchFamily="2" charset="-122"/>
                          <a:ea typeface="黑体" panose="02010609060101010101" pitchFamily="2" charset="-122"/>
                        </a:rPr>
                        <a:t>彼特拉克</a:t>
                      </a:r>
                      <a:endParaRPr lang="zh-CN" altLang="en-US" sz="1800" b="1" dirty="0">
                        <a:solidFill>
                          <a:srgbClr val="FF0000"/>
                        </a:solidFill>
                        <a:latin typeface="黑体" panose="02010609060101010101" pitchFamily="2" charset="-122"/>
                        <a:ea typeface="黑体" panose="02010609060101010101" pitchFamily="2"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273175">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1800" b="1" dirty="0">
                          <a:solidFill>
                            <a:srgbClr val="FF0000"/>
                          </a:solidFill>
                          <a:latin typeface="黑体" panose="02010609060101010101" pitchFamily="2" charset="-122"/>
                          <a:ea typeface="黑体" panose="02010609060101010101" pitchFamily="2" charset="-122"/>
                        </a:rPr>
                        <a:t>达</a:t>
                      </a:r>
                      <a:r>
                        <a:rPr lang="en-US" altLang="zh-CN" sz="1800" b="1">
                          <a:solidFill>
                            <a:srgbClr val="FF0000"/>
                          </a:solidFill>
                          <a:latin typeface="Arial" panose="020B0604020202020204" pitchFamily="34" charset="0"/>
                          <a:ea typeface="黑体" panose="02010609060101010101" pitchFamily="2" charset="-122"/>
                        </a:rPr>
                        <a:t>·</a:t>
                      </a:r>
                      <a:r>
                        <a:rPr lang="zh-CN" altLang="en-US" sz="1800" b="1" dirty="0">
                          <a:solidFill>
                            <a:srgbClr val="FF0000"/>
                          </a:solidFill>
                          <a:latin typeface="黑体" panose="02010609060101010101" pitchFamily="2" charset="-122"/>
                          <a:ea typeface="黑体" panose="02010609060101010101" pitchFamily="2" charset="-122"/>
                        </a:rPr>
                        <a:t>芬奇</a:t>
                      </a:r>
                      <a:endParaRPr lang="zh-CN" altLang="en-US" sz="1800" b="1" dirty="0">
                        <a:solidFill>
                          <a:srgbClr val="FF0000"/>
                        </a:solidFill>
                        <a:latin typeface="黑体" panose="02010609060101010101" pitchFamily="2" charset="-122"/>
                        <a:ea typeface="黑体" panose="02010609060101010101" pitchFamily="2"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066800">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1800" b="1" dirty="0">
                          <a:solidFill>
                            <a:srgbClr val="FF0000"/>
                          </a:solidFill>
                          <a:latin typeface="黑体" panose="02010609060101010101" pitchFamily="2" charset="-122"/>
                          <a:ea typeface="黑体" panose="02010609060101010101" pitchFamily="2" charset="-122"/>
                        </a:rPr>
                        <a:t>米开朗琪罗</a:t>
                      </a:r>
                      <a:endParaRPr lang="zh-CN" altLang="en-US" sz="1800" b="1" dirty="0">
                        <a:solidFill>
                          <a:srgbClr val="FF0000"/>
                        </a:solidFill>
                        <a:latin typeface="黑体" panose="02010609060101010101" pitchFamily="2" charset="-122"/>
                        <a:ea typeface="黑体" panose="02010609060101010101" pitchFamily="2"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939800">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1800" b="1" dirty="0">
                          <a:solidFill>
                            <a:srgbClr val="FF0000"/>
                          </a:solidFill>
                          <a:latin typeface="黑体" panose="02010609060101010101" pitchFamily="2" charset="-122"/>
                          <a:ea typeface="黑体" panose="02010609060101010101" pitchFamily="2" charset="-122"/>
                        </a:rPr>
                        <a:t>拉斐尔</a:t>
                      </a:r>
                      <a:endParaRPr lang="zh-CN" altLang="en-US" sz="1800" b="1" dirty="0">
                        <a:solidFill>
                          <a:srgbClr val="FF0000"/>
                        </a:solidFill>
                        <a:latin typeface="黑体" panose="02010609060101010101" pitchFamily="2" charset="-122"/>
                        <a:ea typeface="黑体" panose="02010609060101010101" pitchFamily="2"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136650">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1800" b="1" dirty="0">
                          <a:solidFill>
                            <a:srgbClr val="FF0000"/>
                          </a:solidFill>
                          <a:latin typeface="黑体" panose="02010609060101010101" pitchFamily="2" charset="-122"/>
                          <a:ea typeface="黑体" panose="02010609060101010101" pitchFamily="2" charset="-122"/>
                        </a:rPr>
                        <a:t>莎士比亚</a:t>
                      </a:r>
                      <a:endParaRPr lang="zh-CN" altLang="en-US" sz="1800" b="1" dirty="0">
                        <a:solidFill>
                          <a:srgbClr val="FF0000"/>
                        </a:solidFill>
                        <a:latin typeface="黑体" panose="02010609060101010101" pitchFamily="2" charset="-122"/>
                        <a:ea typeface="黑体" panose="02010609060101010101" pitchFamily="2"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Font typeface="Wingdings 2" panose="05020102010507070707" pitchFamily="18"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b="1" dirty="0">
                        <a:latin typeface="黑体" panose="02010609060101010101" pitchFamily="2" charset="-122"/>
                        <a:ea typeface="黑体" panose="0201060906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20528" name="文本框 48176"/>
          <p:cNvSpPr txBox="1"/>
          <p:nvPr/>
        </p:nvSpPr>
        <p:spPr>
          <a:xfrm>
            <a:off x="1331913" y="765175"/>
            <a:ext cx="796925" cy="457200"/>
          </a:xfrm>
          <a:prstGeom prst="rect">
            <a:avLst/>
          </a:prstGeom>
          <a:no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文学</a:t>
            </a:r>
            <a:endParaRPr lang="zh-CN" altLang="en-US" sz="2400" b="1" dirty="0">
              <a:latin typeface="黑体" panose="02010609060101010101" pitchFamily="2" charset="-122"/>
              <a:ea typeface="黑体" panose="02010609060101010101" pitchFamily="2" charset="-122"/>
            </a:endParaRPr>
          </a:p>
        </p:txBody>
      </p:sp>
      <p:sp>
        <p:nvSpPr>
          <p:cNvPr id="20529" name="文本框 48177"/>
          <p:cNvSpPr txBox="1"/>
          <p:nvPr/>
        </p:nvSpPr>
        <p:spPr>
          <a:xfrm>
            <a:off x="1331913" y="2781300"/>
            <a:ext cx="796925" cy="822325"/>
          </a:xfrm>
          <a:prstGeom prst="rect">
            <a:avLst/>
          </a:prstGeom>
          <a:no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艺术</a:t>
            </a:r>
            <a:endParaRPr lang="zh-CN" altLang="en-US" sz="2400" b="1" dirty="0">
              <a:latin typeface="黑体" panose="02010609060101010101" pitchFamily="2" charset="-122"/>
              <a:ea typeface="黑体" panose="02010609060101010101" pitchFamily="2" charset="-122"/>
            </a:endParaRPr>
          </a:p>
          <a:p>
            <a:r>
              <a:rPr lang="zh-CN" altLang="en-US" sz="2400" b="1" dirty="0">
                <a:latin typeface="黑体" panose="02010609060101010101" pitchFamily="2" charset="-122"/>
                <a:ea typeface="黑体" panose="02010609060101010101" pitchFamily="2" charset="-122"/>
              </a:rPr>
              <a:t>科学</a:t>
            </a:r>
            <a:endParaRPr lang="zh-CN" altLang="en-US" sz="2400" b="1" dirty="0">
              <a:latin typeface="黑体" panose="02010609060101010101" pitchFamily="2" charset="-122"/>
              <a:ea typeface="黑体" panose="02010609060101010101" pitchFamily="2" charset="-122"/>
            </a:endParaRPr>
          </a:p>
        </p:txBody>
      </p:sp>
      <p:sp>
        <p:nvSpPr>
          <p:cNvPr id="20530" name="文本框 48178">
            <a:hlinkClick r:id="rId2" action="ppaction://hlinksldjump"/>
          </p:cNvPr>
          <p:cNvSpPr txBox="1"/>
          <p:nvPr/>
        </p:nvSpPr>
        <p:spPr>
          <a:xfrm>
            <a:off x="1331913" y="4005263"/>
            <a:ext cx="796925" cy="457200"/>
          </a:xfrm>
          <a:prstGeom prst="rect">
            <a:avLst/>
          </a:prstGeom>
          <a:no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雕刻</a:t>
            </a:r>
            <a:endParaRPr lang="zh-CN" altLang="en-US" sz="2400" b="1" dirty="0">
              <a:latin typeface="黑体" panose="02010609060101010101" pitchFamily="2" charset="-122"/>
              <a:ea typeface="黑体" panose="02010609060101010101" pitchFamily="2" charset="-122"/>
            </a:endParaRPr>
          </a:p>
        </p:txBody>
      </p:sp>
      <p:sp>
        <p:nvSpPr>
          <p:cNvPr id="20531" name="文本框 48179"/>
          <p:cNvSpPr txBox="1"/>
          <p:nvPr/>
        </p:nvSpPr>
        <p:spPr>
          <a:xfrm>
            <a:off x="1331913" y="5013325"/>
            <a:ext cx="796925" cy="457200"/>
          </a:xfrm>
          <a:prstGeom prst="rect">
            <a:avLst/>
          </a:prstGeom>
          <a:no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绘画</a:t>
            </a:r>
            <a:endParaRPr lang="zh-CN" altLang="en-US" sz="2400" b="1" dirty="0">
              <a:latin typeface="黑体" panose="02010609060101010101" pitchFamily="2" charset="-122"/>
              <a:ea typeface="黑体" panose="02010609060101010101" pitchFamily="2" charset="-122"/>
            </a:endParaRPr>
          </a:p>
        </p:txBody>
      </p:sp>
      <p:sp>
        <p:nvSpPr>
          <p:cNvPr id="20532" name="文本框 48180">
            <a:hlinkClick r:id="" action="ppaction://noaction"/>
          </p:cNvPr>
          <p:cNvSpPr txBox="1"/>
          <p:nvPr/>
        </p:nvSpPr>
        <p:spPr>
          <a:xfrm>
            <a:off x="1331913" y="5949950"/>
            <a:ext cx="796925" cy="457200"/>
          </a:xfrm>
          <a:prstGeom prst="rect">
            <a:avLst/>
          </a:prstGeom>
          <a:no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戏剧</a:t>
            </a:r>
            <a:endParaRPr lang="zh-CN" altLang="en-US" sz="2400" b="1" dirty="0">
              <a:latin typeface="黑体" panose="02010609060101010101" pitchFamily="2" charset="-122"/>
              <a:ea typeface="黑体" panose="02010609060101010101" pitchFamily="2" charset="-122"/>
            </a:endParaRPr>
          </a:p>
        </p:txBody>
      </p:sp>
      <p:sp>
        <p:nvSpPr>
          <p:cNvPr id="48182" name="文本框 48181"/>
          <p:cNvSpPr txBox="1"/>
          <p:nvPr/>
        </p:nvSpPr>
        <p:spPr>
          <a:xfrm>
            <a:off x="1979613" y="2708275"/>
            <a:ext cx="2328862" cy="822325"/>
          </a:xfrm>
          <a:prstGeom prst="rect">
            <a:avLst/>
          </a:prstGeom>
          <a:noFill/>
          <a:ln w="9525">
            <a:noFill/>
          </a:ln>
        </p:spPr>
        <p:txBody>
          <a:bodyPr wrap="none" anchor="t">
            <a:spAutoFit/>
          </a:bodyPr>
          <a:p>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最后的晚餐</a:t>
            </a:r>
            <a:r>
              <a:rPr lang="en-US" altLang="zh-CN" sz="2400" b="1">
                <a:latin typeface="黑体" panose="02010609060101010101" pitchFamily="2" charset="-122"/>
                <a:ea typeface="黑体" panose="02010609060101010101" pitchFamily="2" charset="-122"/>
              </a:rPr>
              <a:t>》</a:t>
            </a:r>
            <a:endParaRPr lang="en-US" altLang="zh-CN" sz="2400" b="1">
              <a:latin typeface="黑体" panose="02010609060101010101" pitchFamily="2" charset="-122"/>
              <a:ea typeface="黑体" panose="02010609060101010101" pitchFamily="2" charset="-122"/>
            </a:endParaRPr>
          </a:p>
          <a:p>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蒙娜丽莎</a:t>
            </a:r>
            <a:r>
              <a:rPr lang="en-US" altLang="zh-CN" sz="2400" b="1">
                <a:latin typeface="黑体" panose="02010609060101010101" pitchFamily="2" charset="-122"/>
                <a:ea typeface="黑体" panose="02010609060101010101" pitchFamily="2" charset="-122"/>
              </a:rPr>
              <a:t>》</a:t>
            </a:r>
            <a:endParaRPr lang="en-US" altLang="zh-CN" sz="2400" b="1">
              <a:latin typeface="黑体" panose="02010609060101010101" pitchFamily="2" charset="-122"/>
              <a:ea typeface="黑体" panose="02010609060101010101" pitchFamily="2" charset="-122"/>
            </a:endParaRPr>
          </a:p>
        </p:txBody>
      </p:sp>
      <p:sp>
        <p:nvSpPr>
          <p:cNvPr id="48183" name="文本框 48182"/>
          <p:cNvSpPr txBox="1"/>
          <p:nvPr/>
        </p:nvSpPr>
        <p:spPr>
          <a:xfrm>
            <a:off x="2339975" y="3789363"/>
            <a:ext cx="1409700" cy="822325"/>
          </a:xfrm>
          <a:prstGeom prst="rect">
            <a:avLst/>
          </a:prstGeom>
          <a:noFill/>
          <a:ln w="9525">
            <a:noFill/>
          </a:ln>
        </p:spPr>
        <p:txBody>
          <a:bodyPr wrap="none" anchor="t">
            <a:spAutoFit/>
          </a:bodyPr>
          <a:p>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大卫</a:t>
            </a:r>
            <a:r>
              <a:rPr lang="en-US" altLang="zh-CN" sz="2400" b="1">
                <a:latin typeface="黑体" panose="02010609060101010101" pitchFamily="2" charset="-122"/>
                <a:ea typeface="黑体" panose="02010609060101010101" pitchFamily="2" charset="-122"/>
              </a:rPr>
              <a:t>》</a:t>
            </a:r>
            <a:endParaRPr lang="en-US" altLang="zh-CN" sz="2400" b="1">
              <a:latin typeface="黑体" panose="02010609060101010101" pitchFamily="2" charset="-122"/>
              <a:ea typeface="黑体" panose="02010609060101010101" pitchFamily="2" charset="-122"/>
            </a:endParaRPr>
          </a:p>
          <a:p>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摩西</a:t>
            </a:r>
            <a:r>
              <a:rPr lang="en-US" altLang="zh-CN" sz="2400" b="1">
                <a:latin typeface="黑体" panose="02010609060101010101" pitchFamily="2" charset="-122"/>
                <a:ea typeface="黑体" panose="02010609060101010101" pitchFamily="2" charset="-122"/>
              </a:rPr>
              <a:t>》</a:t>
            </a:r>
            <a:endParaRPr lang="en-US" altLang="zh-CN" sz="2400" b="1">
              <a:latin typeface="黑体" panose="02010609060101010101" pitchFamily="2" charset="-122"/>
              <a:ea typeface="黑体" panose="02010609060101010101" pitchFamily="2" charset="-122"/>
            </a:endParaRPr>
          </a:p>
        </p:txBody>
      </p:sp>
      <p:sp>
        <p:nvSpPr>
          <p:cNvPr id="48184" name="文本框 48183"/>
          <p:cNvSpPr txBox="1"/>
          <p:nvPr/>
        </p:nvSpPr>
        <p:spPr>
          <a:xfrm>
            <a:off x="1908175" y="5013325"/>
            <a:ext cx="2328863" cy="457200"/>
          </a:xfrm>
          <a:prstGeom prst="rect">
            <a:avLst/>
          </a:prstGeom>
          <a:noFill/>
          <a:ln w="9525">
            <a:noFill/>
          </a:ln>
        </p:spPr>
        <p:txBody>
          <a:bodyPr wrap="none" anchor="t">
            <a:spAutoFit/>
          </a:bodyPr>
          <a:p>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西斯廷圣母</a:t>
            </a:r>
            <a:r>
              <a:rPr lang="en-US" altLang="zh-CN" sz="2400" b="1">
                <a:latin typeface="黑体" panose="02010609060101010101" pitchFamily="2" charset="-122"/>
                <a:ea typeface="黑体" panose="02010609060101010101" pitchFamily="2" charset="-122"/>
              </a:rPr>
              <a:t>》</a:t>
            </a:r>
            <a:endParaRPr lang="en-US" altLang="zh-CN" sz="2400" b="1">
              <a:latin typeface="黑体" panose="02010609060101010101" pitchFamily="2" charset="-122"/>
              <a:ea typeface="黑体" panose="02010609060101010101" pitchFamily="2" charset="-122"/>
            </a:endParaRPr>
          </a:p>
        </p:txBody>
      </p:sp>
      <p:sp>
        <p:nvSpPr>
          <p:cNvPr id="48185" name="文本框 48184"/>
          <p:cNvSpPr txBox="1"/>
          <p:nvPr/>
        </p:nvSpPr>
        <p:spPr>
          <a:xfrm>
            <a:off x="2051050" y="765175"/>
            <a:ext cx="2324100" cy="457200"/>
          </a:xfrm>
          <a:prstGeom prst="rect">
            <a:avLst/>
          </a:prstGeom>
          <a:noFill/>
          <a:ln w="9525">
            <a:noFill/>
          </a:ln>
        </p:spPr>
        <p:txBody>
          <a:bodyPr anchor="t">
            <a:spAutoFit/>
          </a:bodyPr>
          <a:p>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十日谈</a:t>
            </a:r>
            <a:r>
              <a:rPr lang="en-US" altLang="zh-CN" sz="2400" b="1">
                <a:latin typeface="黑体" panose="02010609060101010101" pitchFamily="2" charset="-122"/>
                <a:ea typeface="黑体" panose="02010609060101010101" pitchFamily="2" charset="-122"/>
              </a:rPr>
              <a:t>》</a:t>
            </a:r>
            <a:endParaRPr lang="en-US" altLang="zh-CN" sz="2400" b="1">
              <a:latin typeface="黑体" panose="02010609060101010101" pitchFamily="2" charset="-122"/>
              <a:ea typeface="黑体" panose="02010609060101010101" pitchFamily="2" charset="-122"/>
            </a:endParaRPr>
          </a:p>
        </p:txBody>
      </p:sp>
      <p:sp>
        <p:nvSpPr>
          <p:cNvPr id="48186" name="文本框 48185"/>
          <p:cNvSpPr txBox="1"/>
          <p:nvPr/>
        </p:nvSpPr>
        <p:spPr>
          <a:xfrm>
            <a:off x="1979613" y="5949950"/>
            <a:ext cx="2022475" cy="457200"/>
          </a:xfrm>
          <a:prstGeom prst="rect">
            <a:avLst/>
          </a:prstGeom>
          <a:noFill/>
          <a:ln w="9525">
            <a:noFill/>
          </a:ln>
        </p:spPr>
        <p:txBody>
          <a:bodyPr wrap="none" anchor="t">
            <a:spAutoFit/>
          </a:bodyPr>
          <a:p>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哈姆雷特</a:t>
            </a:r>
            <a:r>
              <a:rPr lang="en-US" altLang="zh-CN" sz="2400" b="1">
                <a:latin typeface="黑体" panose="02010609060101010101" pitchFamily="2" charset="-122"/>
                <a:ea typeface="黑体" panose="02010609060101010101" pitchFamily="2" charset="-122"/>
              </a:rPr>
              <a:t>》</a:t>
            </a:r>
            <a:endParaRPr lang="en-US" altLang="zh-CN" sz="2400" b="1">
              <a:latin typeface="黑体" panose="02010609060101010101" pitchFamily="2" charset="-122"/>
              <a:ea typeface="黑体" panose="02010609060101010101" pitchFamily="2" charset="-122"/>
            </a:endParaRPr>
          </a:p>
        </p:txBody>
      </p:sp>
      <p:sp>
        <p:nvSpPr>
          <p:cNvPr id="48187" name="文本框 48186"/>
          <p:cNvSpPr txBox="1"/>
          <p:nvPr/>
        </p:nvSpPr>
        <p:spPr>
          <a:xfrm>
            <a:off x="4057650" y="2405063"/>
            <a:ext cx="5086350" cy="1311275"/>
          </a:xfrm>
          <a:prstGeom prst="rect">
            <a:avLst/>
          </a:prstGeom>
          <a:noFill/>
          <a:ln w="9525">
            <a:noFill/>
          </a:ln>
        </p:spPr>
        <p:txBody>
          <a:bodyPr anchor="t">
            <a:spAutoFit/>
          </a:bodyPr>
          <a:p>
            <a:r>
              <a:rPr lang="zh-CN" altLang="en-US" sz="2000" b="1" dirty="0">
                <a:latin typeface="黑体" panose="02010609060101010101" pitchFamily="2" charset="-122"/>
                <a:ea typeface="黑体" panose="02010609060101010101" pitchFamily="2" charset="-122"/>
              </a:rPr>
              <a:t>强调艺术要表现和歌颂人的美及人的思想感情；将解剖学、透视学和明暗转移法运用于绘画中；</a:t>
            </a:r>
            <a:r>
              <a:rPr lang="zh-CN" altLang="en-US" sz="2000" b="1" dirty="0">
                <a:latin typeface="Arial" panose="020B0604020202020204" pitchFamily="34" charset="0"/>
                <a:ea typeface="黑体" panose="02010609060101010101" pitchFamily="2" charset="-122"/>
              </a:rPr>
              <a:t>突破传统“圣像图”的画法，</a:t>
            </a:r>
            <a:r>
              <a:rPr lang="zh-CN" altLang="en-US" sz="2000" b="1" dirty="0">
                <a:solidFill>
                  <a:srgbClr val="FF3300"/>
                </a:solidFill>
                <a:latin typeface="Arial" panose="020B0604020202020204" pitchFamily="34" charset="0"/>
                <a:ea typeface="黑体" panose="02010609060101010101" pitchFamily="2" charset="-122"/>
              </a:rPr>
              <a:t>用写实的绘画揭示了人性的善恶</a:t>
            </a:r>
            <a:r>
              <a:rPr lang="zh-CN" altLang="en-US" sz="2000" b="1" dirty="0">
                <a:latin typeface="Arial" panose="020B0604020202020204" pitchFamily="34" charset="0"/>
                <a:ea typeface="黑体" panose="02010609060101010101" pitchFamily="2" charset="-122"/>
              </a:rPr>
              <a:t>。</a:t>
            </a:r>
            <a:endParaRPr lang="zh-CN" altLang="en-US" sz="2000" b="1" dirty="0">
              <a:latin typeface="Arial" panose="020B0604020202020204" pitchFamily="34" charset="0"/>
              <a:ea typeface="黑体" panose="02010609060101010101" pitchFamily="2" charset="-122"/>
            </a:endParaRPr>
          </a:p>
        </p:txBody>
      </p:sp>
      <p:sp>
        <p:nvSpPr>
          <p:cNvPr id="48188" name="文本框 48187"/>
          <p:cNvSpPr txBox="1"/>
          <p:nvPr/>
        </p:nvSpPr>
        <p:spPr>
          <a:xfrm>
            <a:off x="4140200" y="3830638"/>
            <a:ext cx="4779963" cy="822325"/>
          </a:xfrm>
          <a:prstGeom prst="rect">
            <a:avLst/>
          </a:prstGeom>
          <a:no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创造专注人体；雕像体现人物的思</a:t>
            </a:r>
            <a:endParaRPr lang="zh-CN" altLang="en-US" sz="2400" b="1" dirty="0">
              <a:latin typeface="黑体" panose="02010609060101010101" pitchFamily="2" charset="-122"/>
              <a:ea typeface="黑体" panose="02010609060101010101" pitchFamily="2" charset="-122"/>
            </a:endParaRPr>
          </a:p>
          <a:p>
            <a:r>
              <a:rPr lang="zh-CN" altLang="en-US" sz="2400" b="1" dirty="0">
                <a:latin typeface="黑体" panose="02010609060101010101" pitchFamily="2" charset="-122"/>
                <a:ea typeface="黑体" panose="02010609060101010101" pitchFamily="2" charset="-122"/>
              </a:rPr>
              <a:t>想、意志和精神气质</a:t>
            </a:r>
            <a:endParaRPr lang="zh-CN" altLang="en-US" sz="2400" b="1" dirty="0">
              <a:latin typeface="黑体" panose="02010609060101010101" pitchFamily="2" charset="-122"/>
              <a:ea typeface="黑体" panose="02010609060101010101" pitchFamily="2" charset="-122"/>
            </a:endParaRPr>
          </a:p>
        </p:txBody>
      </p:sp>
      <p:sp>
        <p:nvSpPr>
          <p:cNvPr id="48189" name="文本框 48188"/>
          <p:cNvSpPr txBox="1"/>
          <p:nvPr/>
        </p:nvSpPr>
        <p:spPr>
          <a:xfrm>
            <a:off x="4057650" y="4767263"/>
            <a:ext cx="5086350" cy="822325"/>
          </a:xfrm>
          <a:prstGeom prst="rect">
            <a:avLst/>
          </a:prstGeom>
          <a:no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擅长画圣母；绘画优雅、和谐、高度</a:t>
            </a:r>
            <a:endParaRPr lang="zh-CN" altLang="en-US" sz="2400" b="1" dirty="0">
              <a:latin typeface="黑体" panose="02010609060101010101" pitchFamily="2" charset="-122"/>
              <a:ea typeface="黑体" panose="02010609060101010101" pitchFamily="2" charset="-122"/>
            </a:endParaRPr>
          </a:p>
          <a:p>
            <a:r>
              <a:rPr lang="zh-CN" altLang="en-US" sz="2400" b="1" dirty="0">
                <a:latin typeface="黑体" panose="02010609060101010101" pitchFamily="2" charset="-122"/>
                <a:ea typeface="黑体" panose="02010609060101010101" pitchFamily="2" charset="-122"/>
              </a:rPr>
              <a:t>完美，被视为古典美术精神的典范</a:t>
            </a:r>
            <a:endParaRPr lang="zh-CN" altLang="en-US" sz="2400" b="1" dirty="0">
              <a:latin typeface="黑体" panose="02010609060101010101" pitchFamily="2" charset="-122"/>
              <a:ea typeface="黑体" panose="02010609060101010101" pitchFamily="2" charset="-122"/>
            </a:endParaRPr>
          </a:p>
        </p:txBody>
      </p:sp>
      <p:sp>
        <p:nvSpPr>
          <p:cNvPr id="48190" name="文本框 48189"/>
          <p:cNvSpPr txBox="1"/>
          <p:nvPr/>
        </p:nvSpPr>
        <p:spPr>
          <a:xfrm>
            <a:off x="4140200" y="5626100"/>
            <a:ext cx="4779963" cy="1187450"/>
          </a:xfrm>
          <a:prstGeom prst="rect">
            <a:avLst/>
          </a:prstGeom>
          <a:no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戏剧的人物形象富有个性，深刻反</a:t>
            </a:r>
            <a:endParaRPr lang="zh-CN" altLang="en-US" sz="2400" b="1" dirty="0">
              <a:latin typeface="黑体" panose="02010609060101010101" pitchFamily="2" charset="-122"/>
              <a:ea typeface="黑体" panose="02010609060101010101" pitchFamily="2" charset="-122"/>
            </a:endParaRPr>
          </a:p>
          <a:p>
            <a:r>
              <a:rPr lang="zh-CN" altLang="en-US" sz="2400" b="1" dirty="0">
                <a:latin typeface="黑体" panose="02010609060101010101" pitchFamily="2" charset="-122"/>
                <a:ea typeface="黑体" panose="02010609060101010101" pitchFamily="2" charset="-122"/>
              </a:rPr>
              <a:t>映人文主义的思想；代表欧洲文</a:t>
            </a:r>
            <a:endParaRPr lang="zh-CN" altLang="en-US" sz="2400" b="1" dirty="0">
              <a:latin typeface="黑体" panose="02010609060101010101" pitchFamily="2" charset="-122"/>
              <a:ea typeface="黑体" panose="02010609060101010101" pitchFamily="2" charset="-122"/>
            </a:endParaRPr>
          </a:p>
          <a:p>
            <a:r>
              <a:rPr lang="zh-CN" altLang="en-US" sz="2400" b="1" dirty="0">
                <a:latin typeface="黑体" panose="02010609060101010101" pitchFamily="2" charset="-122"/>
                <a:ea typeface="黑体" panose="02010609060101010101" pitchFamily="2" charset="-122"/>
              </a:rPr>
              <a:t>艺复兴的最高成就</a:t>
            </a:r>
            <a:endParaRPr lang="zh-CN" altLang="en-US" sz="2400" b="1" dirty="0">
              <a:latin typeface="黑体" panose="02010609060101010101" pitchFamily="2" charset="-122"/>
              <a:ea typeface="黑体" panose="02010609060101010101" pitchFamily="2" charset="-122"/>
            </a:endParaRPr>
          </a:p>
        </p:txBody>
      </p:sp>
      <p:sp>
        <p:nvSpPr>
          <p:cNvPr id="48191" name="文本框 48190"/>
          <p:cNvSpPr txBox="1"/>
          <p:nvPr/>
        </p:nvSpPr>
        <p:spPr>
          <a:xfrm>
            <a:off x="4067175" y="765175"/>
            <a:ext cx="5076825" cy="396875"/>
          </a:xfrm>
          <a:prstGeom prst="rect">
            <a:avLst/>
          </a:prstGeom>
          <a:noFill/>
          <a:ln w="9525">
            <a:noFill/>
          </a:ln>
        </p:spPr>
        <p:txBody>
          <a:bodyPr anchor="t">
            <a:spAutoFit/>
          </a:bodyPr>
          <a:p>
            <a:r>
              <a:rPr lang="zh-CN" altLang="en-US" sz="2000" b="1" dirty="0">
                <a:latin typeface="黑体" panose="02010609060101010101" pitchFamily="2" charset="-122"/>
                <a:ea typeface="黑体" panose="02010609060101010101" pitchFamily="2" charset="-122"/>
              </a:rPr>
              <a:t>贯穿人文主义思想，矛头直指天主教会</a:t>
            </a:r>
            <a:endParaRPr lang="zh-CN" altLang="en-US" sz="2000" b="1" dirty="0">
              <a:latin typeface="黑体" panose="02010609060101010101" pitchFamily="2" charset="-122"/>
              <a:ea typeface="黑体" panose="02010609060101010101" pitchFamily="2" charset="-122"/>
            </a:endParaRPr>
          </a:p>
        </p:txBody>
      </p:sp>
      <p:sp>
        <p:nvSpPr>
          <p:cNvPr id="48192" name="文本框 48191"/>
          <p:cNvSpPr txBox="1"/>
          <p:nvPr/>
        </p:nvSpPr>
        <p:spPr>
          <a:xfrm>
            <a:off x="2195513" y="1341438"/>
            <a:ext cx="2324100" cy="457200"/>
          </a:xfrm>
          <a:prstGeom prst="rect">
            <a:avLst/>
          </a:prstGeom>
          <a:noFill/>
          <a:ln w="9525">
            <a:noFill/>
          </a:ln>
        </p:spPr>
        <p:txBody>
          <a:bodyPr anchor="t">
            <a:spAutoFit/>
          </a:bodyPr>
          <a:p>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神曲</a:t>
            </a:r>
            <a:r>
              <a:rPr lang="en-US" altLang="zh-CN" sz="2400" b="1">
                <a:latin typeface="黑体" panose="02010609060101010101" pitchFamily="2" charset="-122"/>
                <a:ea typeface="黑体" panose="02010609060101010101" pitchFamily="2" charset="-122"/>
              </a:rPr>
              <a:t>》</a:t>
            </a:r>
            <a:endParaRPr lang="en-US" altLang="zh-CN" sz="2400" b="1">
              <a:latin typeface="黑体" panose="02010609060101010101" pitchFamily="2" charset="-122"/>
              <a:ea typeface="黑体" panose="02010609060101010101" pitchFamily="2" charset="-122"/>
            </a:endParaRPr>
          </a:p>
        </p:txBody>
      </p:sp>
      <p:sp>
        <p:nvSpPr>
          <p:cNvPr id="48193" name="文本框 48192"/>
          <p:cNvSpPr txBox="1"/>
          <p:nvPr/>
        </p:nvSpPr>
        <p:spPr>
          <a:xfrm>
            <a:off x="4067175" y="1333500"/>
            <a:ext cx="4913313" cy="366713"/>
          </a:xfrm>
          <a:prstGeom prst="rect">
            <a:avLst/>
          </a:prstGeom>
          <a:noFill/>
          <a:ln w="9525">
            <a:noFill/>
          </a:ln>
        </p:spPr>
        <p:txBody>
          <a:bodyPr anchor="t">
            <a:spAutoFit/>
          </a:bodyPr>
          <a:p>
            <a:pPr>
              <a:spcBef>
                <a:spcPct val="20000"/>
              </a:spcBef>
            </a:pPr>
            <a:r>
              <a:rPr lang="zh-CN" altLang="en-US" b="1" dirty="0">
                <a:latin typeface="黑体" panose="02010609060101010101" pitchFamily="2" charset="-122"/>
                <a:ea typeface="黑体" panose="02010609060101010101" pitchFamily="2" charset="-122"/>
              </a:rPr>
              <a:t>体现了人文主义精神</a:t>
            </a:r>
            <a:r>
              <a:rPr lang="en-US" altLang="zh-CN" b="1">
                <a:latin typeface="黑体" panose="02010609060101010101" pitchFamily="2" charset="-122"/>
                <a:ea typeface="黑体" panose="02010609060101010101" pitchFamily="2" charset="-122"/>
              </a:rPr>
              <a:t>.</a:t>
            </a:r>
            <a:endParaRPr lang="en-US" altLang="zh-CN" sz="2400" b="1">
              <a:latin typeface="黑体" panose="02010609060101010101" pitchFamily="2" charset="-122"/>
              <a:ea typeface="黑体" panose="02010609060101010101" pitchFamily="2" charset="-122"/>
            </a:endParaRPr>
          </a:p>
        </p:txBody>
      </p:sp>
      <p:sp>
        <p:nvSpPr>
          <p:cNvPr id="48194" name="文本框 48193"/>
          <p:cNvSpPr txBox="1"/>
          <p:nvPr/>
        </p:nvSpPr>
        <p:spPr>
          <a:xfrm>
            <a:off x="3995738" y="1844675"/>
            <a:ext cx="4913312" cy="641350"/>
          </a:xfrm>
          <a:prstGeom prst="rect">
            <a:avLst/>
          </a:prstGeom>
          <a:noFill/>
          <a:ln w="9525">
            <a:noFill/>
          </a:ln>
        </p:spPr>
        <p:txBody>
          <a:bodyPr anchor="t">
            <a:spAutoFit/>
          </a:bodyPr>
          <a:p>
            <a:r>
              <a:rPr lang="zh-CN" altLang="en-US" b="1" dirty="0">
                <a:solidFill>
                  <a:srgbClr val="FF0000"/>
                </a:solidFill>
                <a:latin typeface="黑体" panose="02010609060101010101" pitchFamily="2" charset="-122"/>
                <a:ea typeface="黑体" panose="02010609060101010101" pitchFamily="2" charset="-122"/>
              </a:rPr>
              <a:t>提出“人学”来对抗“神学”</a:t>
            </a:r>
            <a:endParaRPr lang="zh-CN" altLang="en-US" b="1" dirty="0">
              <a:solidFill>
                <a:srgbClr val="FF0000"/>
              </a:solidFill>
              <a:latin typeface="黑体" panose="02010609060101010101" pitchFamily="2" charset="-122"/>
              <a:ea typeface="黑体" panose="02010609060101010101" pitchFamily="2" charset="-122"/>
            </a:endParaRPr>
          </a:p>
          <a:p>
            <a:r>
              <a:rPr lang="zh-CN" altLang="en-US" b="1" dirty="0">
                <a:latin typeface="黑体" panose="02010609060101010101" pitchFamily="2" charset="-122"/>
                <a:ea typeface="黑体" panose="02010609060101010101" pitchFamily="2" charset="-122"/>
              </a:rPr>
              <a:t>意义：被誉为“人文主义之父”</a:t>
            </a:r>
            <a:endParaRPr lang="zh-CN" altLang="en-US" sz="2400" b="1" dirty="0">
              <a:latin typeface="黑体" panose="02010609060101010101" pitchFamily="2" charset="-122"/>
              <a:ea typeface="黑体" panose="02010609060101010101" pitchFamily="2" charset="-122"/>
            </a:endParaRPr>
          </a:p>
        </p:txBody>
      </p:sp>
      <p:sp>
        <p:nvSpPr>
          <p:cNvPr id="20546" name="文本框 48194"/>
          <p:cNvSpPr txBox="1"/>
          <p:nvPr/>
        </p:nvSpPr>
        <p:spPr>
          <a:xfrm>
            <a:off x="1258888" y="1341438"/>
            <a:ext cx="796925" cy="457200"/>
          </a:xfrm>
          <a:prstGeom prst="rect">
            <a:avLst/>
          </a:prstGeom>
          <a:no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文学</a:t>
            </a:r>
            <a:endParaRPr lang="zh-CN" altLang="en-US" sz="2400" b="1" dirty="0">
              <a:latin typeface="黑体" panose="02010609060101010101" pitchFamily="2" charset="-122"/>
              <a:ea typeface="黑体" panose="02010609060101010101" pitchFamily="2" charset="-122"/>
            </a:endParaRPr>
          </a:p>
        </p:txBody>
      </p:sp>
      <p:sp>
        <p:nvSpPr>
          <p:cNvPr id="20547" name="文本框 48195"/>
          <p:cNvSpPr txBox="1"/>
          <p:nvPr/>
        </p:nvSpPr>
        <p:spPr>
          <a:xfrm>
            <a:off x="1258888" y="1916113"/>
            <a:ext cx="796925" cy="457200"/>
          </a:xfrm>
          <a:prstGeom prst="rect">
            <a:avLst/>
          </a:prstGeom>
          <a:no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思想</a:t>
            </a:r>
            <a:endParaRPr lang="zh-CN" altLang="en-US" sz="2400" b="1" dirty="0">
              <a:latin typeface="黑体" panose="02010609060101010101" pitchFamily="2" charset="-122"/>
              <a:ea typeface="黑体" panose="02010609060101010101" pitchFamily="2" charset="-122"/>
            </a:endParaRPr>
          </a:p>
        </p:txBody>
      </p:sp>
      <p:sp>
        <p:nvSpPr>
          <p:cNvPr id="20548" name="直接连接符 48196"/>
          <p:cNvSpPr/>
          <p:nvPr/>
        </p:nvSpPr>
        <p:spPr>
          <a:xfrm flipV="1">
            <a:off x="2195513" y="1844675"/>
            <a:ext cx="1800225" cy="576263"/>
          </a:xfrm>
          <a:prstGeom prst="line">
            <a:avLst/>
          </a:prstGeom>
          <a:ln w="9525" cap="flat" cmpd="sng">
            <a:solidFill>
              <a:schemeClr val="tx1"/>
            </a:solidFill>
            <a:prstDash val="solid"/>
            <a:round/>
            <a:headEnd type="none" w="med" len="med"/>
            <a:tailEnd type="none" w="med" len="med"/>
          </a:ln>
        </p:spPr>
      </p:sp>
      <p:sp>
        <p:nvSpPr>
          <p:cNvPr id="48198" name="文本框 48197"/>
          <p:cNvSpPr txBox="1"/>
          <p:nvPr/>
        </p:nvSpPr>
        <p:spPr>
          <a:xfrm>
            <a:off x="7734300" y="6400800"/>
            <a:ext cx="1409700" cy="457200"/>
          </a:xfrm>
          <a:prstGeom prst="rect">
            <a:avLst/>
          </a:prstGeom>
          <a:solidFill>
            <a:srgbClr val="E7F52F"/>
          </a:solid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自我测评</a:t>
            </a:r>
            <a:endParaRPr lang="zh-CN" altLang="en-US" sz="2400" b="1" dirty="0">
              <a:latin typeface="黑体" panose="02010609060101010101" pitchFamily="2" charset="-122"/>
              <a:ea typeface="黑体" panose="02010609060101010101" pitchFamily="2" charset="-122"/>
            </a:endParaRPr>
          </a:p>
        </p:txBody>
      </p:sp>
      <p:sp>
        <p:nvSpPr>
          <p:cNvPr id="48199" name="矩形 48198"/>
          <p:cNvSpPr/>
          <p:nvPr/>
        </p:nvSpPr>
        <p:spPr>
          <a:xfrm rot="5400000">
            <a:off x="3668713" y="2814638"/>
            <a:ext cx="5473700" cy="1655762"/>
          </a:xfrm>
          <a:prstGeom prst="rect">
            <a:avLst/>
          </a:prstGeom>
        </p:spPr>
        <p:txBody>
          <a:bodyPr vert="eaVert" wrap="none" fromWordArt="1">
            <a:prstTxWarp prst="textPlain">
              <a:avLst>
                <a:gd name="adj" fmla="val 50000"/>
              </a:avLst>
            </a:prstTxWarp>
            <a:normAutofit/>
          </a:bodyPr>
          <a:p>
            <a:pPr algn="ctr"/>
            <a:r>
              <a:rPr lang="zh-CN" altLang="en-US" sz="5400" b="1" i="1">
                <a:ln w="44450" cap="flat" cmpd="sng">
                  <a:solidFill>
                    <a:srgbClr val="FF00FF"/>
                  </a:solidFill>
                  <a:prstDash val="solid"/>
                  <a:round/>
                  <a:headEnd type="none" w="med" len="med"/>
                  <a:tailEnd type="none" w="med" len="med"/>
                </a:ln>
                <a:solidFill>
                  <a:srgbClr val="FF00FF"/>
                </a:solidFill>
                <a:effectLst>
                  <a:outerShdw dist="35921" dir="2699999" algn="ctr" rotWithShape="0">
                    <a:srgbClr val="B2B2B2">
                      <a:alpha val="80000"/>
                    </a:srgbClr>
                  </a:outerShdw>
                </a:effectLst>
                <a:latin typeface="宋体" panose="02010600030101010101" pitchFamily="2" charset="-122"/>
                <a:ea typeface="宋体" panose="02010600030101010101" pitchFamily="2" charset="-122"/>
              </a:rPr>
              <a:t>人文主义</a:t>
            </a:r>
            <a:endParaRPr lang="zh-CN" altLang="en-US" sz="5400" b="1" i="1">
              <a:ln w="44450" cap="flat" cmpd="sng">
                <a:solidFill>
                  <a:srgbClr val="FF00FF"/>
                </a:solidFill>
                <a:prstDash val="solid"/>
                <a:round/>
                <a:headEnd type="none" w="med" len="med"/>
                <a:tailEnd type="none" w="med" len="med"/>
              </a:ln>
              <a:solidFill>
                <a:srgbClr val="FF00FF"/>
              </a:solidFill>
              <a:effectLst>
                <a:outerShdw dist="35921" dir="2699999" algn="ctr" rotWithShape="0">
                  <a:srgbClr val="B2B2B2">
                    <a:alpha val="80000"/>
                  </a:srgbClr>
                </a:outerShdw>
              </a:effectLst>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185"/>
                                        </p:tgtEl>
                                        <p:attrNameLst>
                                          <p:attrName>style.visibility</p:attrName>
                                        </p:attrNameLst>
                                      </p:cBhvr>
                                      <p:to>
                                        <p:strVal val="visible"/>
                                      </p:to>
                                    </p:set>
                                    <p:animEffect transition="in" filter="wipe(up)">
                                      <p:cBhvr>
                                        <p:cTn id="7" dur="500"/>
                                        <p:tgtEl>
                                          <p:spTgt spid="48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8192"/>
                                        </p:tgtEl>
                                        <p:attrNameLst>
                                          <p:attrName>style.visibility</p:attrName>
                                        </p:attrNameLst>
                                      </p:cBhvr>
                                      <p:to>
                                        <p:strVal val="visible"/>
                                      </p:to>
                                    </p:set>
                                    <p:animEffect transition="in" filter="wipe(up)">
                                      <p:cBhvr>
                                        <p:cTn id="12" dur="500"/>
                                        <p:tgtEl>
                                          <p:spTgt spid="4819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8182"/>
                                        </p:tgtEl>
                                        <p:attrNameLst>
                                          <p:attrName>style.visibility</p:attrName>
                                        </p:attrNameLst>
                                      </p:cBhvr>
                                      <p:to>
                                        <p:strVal val="visible"/>
                                      </p:to>
                                    </p:set>
                                    <p:animEffect transition="in" filter="wipe(up)">
                                      <p:cBhvr>
                                        <p:cTn id="17" dur="500"/>
                                        <p:tgtEl>
                                          <p:spTgt spid="481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8183"/>
                                        </p:tgtEl>
                                        <p:attrNameLst>
                                          <p:attrName>style.visibility</p:attrName>
                                        </p:attrNameLst>
                                      </p:cBhvr>
                                      <p:to>
                                        <p:strVal val="visible"/>
                                      </p:to>
                                    </p:set>
                                    <p:animEffect transition="in" filter="wipe(up)">
                                      <p:cBhvr>
                                        <p:cTn id="22" dur="500"/>
                                        <p:tgtEl>
                                          <p:spTgt spid="4818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8184"/>
                                        </p:tgtEl>
                                        <p:attrNameLst>
                                          <p:attrName>style.visibility</p:attrName>
                                        </p:attrNameLst>
                                      </p:cBhvr>
                                      <p:to>
                                        <p:strVal val="visible"/>
                                      </p:to>
                                    </p:set>
                                    <p:animEffect transition="in" filter="wipe(up)">
                                      <p:cBhvr>
                                        <p:cTn id="27" dur="500"/>
                                        <p:tgtEl>
                                          <p:spTgt spid="4818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8186"/>
                                        </p:tgtEl>
                                        <p:attrNameLst>
                                          <p:attrName>style.visibility</p:attrName>
                                        </p:attrNameLst>
                                      </p:cBhvr>
                                      <p:to>
                                        <p:strVal val="visible"/>
                                      </p:to>
                                    </p:set>
                                    <p:animEffect transition="in" filter="wipe(up)">
                                      <p:cBhvr>
                                        <p:cTn id="32" dur="500"/>
                                        <p:tgtEl>
                                          <p:spTgt spid="481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191"/>
                                        </p:tgtEl>
                                        <p:attrNameLst>
                                          <p:attrName>style.visibility</p:attrName>
                                        </p:attrNameLst>
                                      </p:cBhvr>
                                      <p:to>
                                        <p:strVal val="visible"/>
                                      </p:to>
                                    </p:set>
                                    <p:animEffect transition="in" filter="wipe(left)">
                                      <p:cBhvr>
                                        <p:cTn id="37" dur="500"/>
                                        <p:tgtEl>
                                          <p:spTgt spid="4819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8193"/>
                                        </p:tgtEl>
                                        <p:attrNameLst>
                                          <p:attrName>style.visibility</p:attrName>
                                        </p:attrNameLst>
                                      </p:cBhvr>
                                      <p:to>
                                        <p:strVal val="visible"/>
                                      </p:to>
                                    </p:set>
                                    <p:animEffect transition="in" filter="wipe(left)">
                                      <p:cBhvr>
                                        <p:cTn id="42" dur="500"/>
                                        <p:tgtEl>
                                          <p:spTgt spid="481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8194"/>
                                        </p:tgtEl>
                                        <p:attrNameLst>
                                          <p:attrName>style.visibility</p:attrName>
                                        </p:attrNameLst>
                                      </p:cBhvr>
                                      <p:to>
                                        <p:strVal val="visible"/>
                                      </p:to>
                                    </p:set>
                                    <p:animEffect transition="in" filter="wipe(left)">
                                      <p:cBhvr>
                                        <p:cTn id="47" dur="500"/>
                                        <p:tgtEl>
                                          <p:spTgt spid="4819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187"/>
                                        </p:tgtEl>
                                        <p:attrNameLst>
                                          <p:attrName>style.visibility</p:attrName>
                                        </p:attrNameLst>
                                      </p:cBhvr>
                                      <p:to>
                                        <p:strVal val="visible"/>
                                      </p:to>
                                    </p:set>
                                    <p:animEffect transition="in" filter="wipe(left)">
                                      <p:cBhvr>
                                        <p:cTn id="52" dur="500"/>
                                        <p:tgtEl>
                                          <p:spTgt spid="4818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8188"/>
                                        </p:tgtEl>
                                        <p:attrNameLst>
                                          <p:attrName>style.visibility</p:attrName>
                                        </p:attrNameLst>
                                      </p:cBhvr>
                                      <p:to>
                                        <p:strVal val="visible"/>
                                      </p:to>
                                    </p:set>
                                    <p:animEffect transition="in" filter="wipe(left)">
                                      <p:cBhvr>
                                        <p:cTn id="57" dur="500"/>
                                        <p:tgtEl>
                                          <p:spTgt spid="4818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8189"/>
                                        </p:tgtEl>
                                        <p:attrNameLst>
                                          <p:attrName>style.visibility</p:attrName>
                                        </p:attrNameLst>
                                      </p:cBhvr>
                                      <p:to>
                                        <p:strVal val="visible"/>
                                      </p:to>
                                    </p:set>
                                    <p:animEffect transition="in" filter="wipe(left)">
                                      <p:cBhvr>
                                        <p:cTn id="62" dur="500"/>
                                        <p:tgtEl>
                                          <p:spTgt spid="4818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8190"/>
                                        </p:tgtEl>
                                        <p:attrNameLst>
                                          <p:attrName>style.visibility</p:attrName>
                                        </p:attrNameLst>
                                      </p:cBhvr>
                                      <p:to>
                                        <p:strVal val="visible"/>
                                      </p:to>
                                    </p:set>
                                    <p:animEffect transition="in" filter="wipe(left)">
                                      <p:cBhvr>
                                        <p:cTn id="67" dur="500"/>
                                        <p:tgtEl>
                                          <p:spTgt spid="48190"/>
                                        </p:tgtEl>
                                      </p:cBhvr>
                                    </p:animEffect>
                                  </p:childTnLst>
                                </p:cTn>
                              </p:par>
                            </p:childTnLst>
                          </p:cTn>
                        </p:par>
                        <p:par>
                          <p:cTn id="68" fill="hold">
                            <p:stCondLst>
                              <p:cond delay="500"/>
                            </p:stCondLst>
                            <p:childTnLst>
                              <p:par>
                                <p:cTn id="69" presetID="2" presetClass="entr" presetSubtype="2" fill="hold" grpId="0" nodeType="afterEffect">
                                  <p:stCondLst>
                                    <p:cond delay="0"/>
                                  </p:stCondLst>
                                  <p:childTnLst>
                                    <p:set>
                                      <p:cBhvr>
                                        <p:cTn id="70" dur="1" fill="hold">
                                          <p:stCondLst>
                                            <p:cond delay="0"/>
                                          </p:stCondLst>
                                        </p:cTn>
                                        <p:tgtEl>
                                          <p:spTgt spid="48198"/>
                                        </p:tgtEl>
                                        <p:attrNameLst>
                                          <p:attrName>style.visibility</p:attrName>
                                        </p:attrNameLst>
                                      </p:cBhvr>
                                      <p:to>
                                        <p:strVal val="visible"/>
                                      </p:to>
                                    </p:set>
                                    <p:anim calcmode="lin" valueType="num">
                                      <p:cBhvr additive="base">
                                        <p:cTn id="71" dur="500" fill="hold"/>
                                        <p:tgtEl>
                                          <p:spTgt spid="48198"/>
                                        </p:tgtEl>
                                        <p:attrNameLst>
                                          <p:attrName>ppt_x</p:attrName>
                                        </p:attrNameLst>
                                      </p:cBhvr>
                                      <p:tavLst>
                                        <p:tav tm="0">
                                          <p:val>
                                            <p:strVal val="1+#ppt_w/2"/>
                                          </p:val>
                                        </p:tav>
                                        <p:tav tm="100000">
                                          <p:val>
                                            <p:strVal val="#ppt_x"/>
                                          </p:val>
                                        </p:tav>
                                      </p:tavLst>
                                    </p:anim>
                                    <p:anim calcmode="lin" valueType="num">
                                      <p:cBhvr additive="base">
                                        <p:cTn id="72" dur="500" fill="hold"/>
                                        <p:tgtEl>
                                          <p:spTgt spid="48198"/>
                                        </p:tgtEl>
                                        <p:attrNameLst>
                                          <p:attrName>ppt_y</p:attrName>
                                        </p:attrNameLst>
                                      </p:cBhvr>
                                      <p:tavLst>
                                        <p:tav tm="0">
                                          <p:val>
                                            <p:strVal val="#ppt_y"/>
                                          </p:val>
                                        </p:tav>
                                        <p:tav tm="100000">
                                          <p:val>
                                            <p:strVal val="#ppt_y"/>
                                          </p:val>
                                        </p:tav>
                                      </p:tavLst>
                                    </p:anim>
                                  </p:childTnLst>
                                </p:cTn>
                              </p:par>
                            </p:childTnLst>
                          </p:cTn>
                        </p:par>
                        <p:par>
                          <p:cTn id="73" fill="hold">
                            <p:stCondLst>
                              <p:cond delay="1000"/>
                            </p:stCondLst>
                            <p:childTnLst>
                              <p:par>
                                <p:cTn id="74" presetID="2" presetClass="entr" presetSubtype="4" fill="hold" grpId="1" nodeType="afterEffect">
                                  <p:stCondLst>
                                    <p:cond delay="0"/>
                                  </p:stCondLst>
                                  <p:childTnLst>
                                    <p:set>
                                      <p:cBhvr>
                                        <p:cTn id="75" dur="1" fill="hold">
                                          <p:stCondLst>
                                            <p:cond delay="0"/>
                                          </p:stCondLst>
                                        </p:cTn>
                                        <p:tgtEl>
                                          <p:spTgt spid="48198"/>
                                        </p:tgtEl>
                                        <p:attrNameLst>
                                          <p:attrName>style.visibility</p:attrName>
                                        </p:attrNameLst>
                                      </p:cBhvr>
                                      <p:to>
                                        <p:strVal val="visible"/>
                                      </p:to>
                                    </p:set>
                                    <p:anim calcmode="lin" valueType="num">
                                      <p:cBhvr additive="base">
                                        <p:cTn id="76" dur="500" fill="hold"/>
                                        <p:tgtEl>
                                          <p:spTgt spid="48198"/>
                                        </p:tgtEl>
                                        <p:attrNameLst>
                                          <p:attrName>ppt_x</p:attrName>
                                        </p:attrNameLst>
                                      </p:cBhvr>
                                      <p:tavLst>
                                        <p:tav tm="0">
                                          <p:val>
                                            <p:strVal val="#ppt_x"/>
                                          </p:val>
                                        </p:tav>
                                        <p:tav tm="100000">
                                          <p:val>
                                            <p:strVal val="#ppt_x"/>
                                          </p:val>
                                        </p:tav>
                                      </p:tavLst>
                                    </p:anim>
                                    <p:anim calcmode="lin" valueType="num">
                                      <p:cBhvr additive="base">
                                        <p:cTn id="77" dur="500" fill="hold"/>
                                        <p:tgtEl>
                                          <p:spTgt spid="4819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48199"/>
                                        </p:tgtEl>
                                        <p:attrNameLst>
                                          <p:attrName>style.visibility</p:attrName>
                                        </p:attrNameLst>
                                      </p:cBhvr>
                                      <p:to>
                                        <p:strVal val="visible"/>
                                      </p:to>
                                    </p:set>
                                    <p:anim calcmode="lin" valueType="num">
                                      <p:cBhvr additive="base">
                                        <p:cTn id="82" dur="500" fill="hold"/>
                                        <p:tgtEl>
                                          <p:spTgt spid="48199"/>
                                        </p:tgtEl>
                                        <p:attrNameLst>
                                          <p:attrName>ppt_x</p:attrName>
                                        </p:attrNameLst>
                                      </p:cBhvr>
                                      <p:tavLst>
                                        <p:tav tm="0">
                                          <p:val>
                                            <p:strVal val="#ppt_x"/>
                                          </p:val>
                                        </p:tav>
                                        <p:tav tm="100000">
                                          <p:val>
                                            <p:strVal val="#ppt_x"/>
                                          </p:val>
                                        </p:tav>
                                      </p:tavLst>
                                    </p:anim>
                                    <p:anim calcmode="lin" valueType="num">
                                      <p:cBhvr additive="base">
                                        <p:cTn id="83" dur="500" fill="hold"/>
                                        <p:tgtEl>
                                          <p:spTgt spid="481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82" grpId="0"/>
      <p:bldP spid="48183" grpId="0"/>
      <p:bldP spid="48184" grpId="0"/>
      <p:bldP spid="48185" grpId="0"/>
      <p:bldP spid="48186" grpId="0"/>
      <p:bldP spid="48187" grpId="0"/>
      <p:bldP spid="48188" grpId="0"/>
      <p:bldP spid="48189" grpId="0"/>
      <p:bldP spid="48190" grpId="0"/>
      <p:bldP spid="48191" grpId="0"/>
      <p:bldP spid="48192" grpId="0"/>
      <p:bldP spid="48193" grpId="0"/>
      <p:bldP spid="48194" grpId="0"/>
      <p:bldP spid="48198" grpId="0" animBg="1"/>
      <p:bldP spid="4819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图片 33793" descr="图片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3798" name="文本框 33797"/>
          <p:cNvSpPr txBox="1"/>
          <p:nvPr/>
        </p:nvSpPr>
        <p:spPr>
          <a:xfrm>
            <a:off x="5508625" y="5084763"/>
            <a:ext cx="550863" cy="701675"/>
          </a:xfrm>
          <a:prstGeom prst="rect">
            <a:avLst/>
          </a:prstGeom>
          <a:noFill/>
          <a:ln w="9525">
            <a:noFill/>
          </a:ln>
        </p:spPr>
        <p:txBody>
          <a:bodyPr wrap="none" anchor="t">
            <a:spAutoFit/>
          </a:bodyPr>
          <a:p>
            <a:r>
              <a:rPr lang="en-US" altLang="zh-CN" sz="4000" dirty="0">
                <a:solidFill>
                  <a:srgbClr val="FF0000"/>
                </a:solidFill>
                <a:latin typeface="Arial" panose="020B0604020202020204" pitchFamily="34" charset="0"/>
              </a:rPr>
              <a:t>A</a:t>
            </a:r>
            <a:endParaRPr lang="en-US" altLang="zh-CN" sz="4000">
              <a:solidFill>
                <a:srgbClr val="FF0000"/>
              </a:solidFill>
              <a:latin typeface="Arial" panose="020B0604020202020204" pitchFamily="34" charset="0"/>
            </a:endParaRPr>
          </a:p>
        </p:txBody>
      </p:sp>
      <p:sp>
        <p:nvSpPr>
          <p:cNvPr id="33799" name="文本框 33798"/>
          <p:cNvSpPr txBox="1"/>
          <p:nvPr/>
        </p:nvSpPr>
        <p:spPr>
          <a:xfrm>
            <a:off x="0" y="1052513"/>
            <a:ext cx="8893175" cy="4478337"/>
          </a:xfrm>
          <a:prstGeom prst="rect">
            <a:avLst/>
          </a:prstGeom>
          <a:noFill/>
          <a:ln w="9525">
            <a:noFill/>
          </a:ln>
        </p:spPr>
        <p:txBody>
          <a:bodyPr>
            <a:spAutoFit/>
          </a:bodyPr>
          <a:p>
            <a:r>
              <a:rPr lang="zh-CN" altLang="en-US" sz="3200" dirty="0">
                <a:latin typeface="宋体" panose="02010600030101010101" pitchFamily="2" charset="-122"/>
              </a:rPr>
              <a:t>（</a:t>
            </a:r>
            <a:r>
              <a:rPr lang="en-US" altLang="zh-CN" sz="3200" dirty="0">
                <a:latin typeface="宋体" panose="02010600030101010101" pitchFamily="2" charset="-122"/>
              </a:rPr>
              <a:t>2017</a:t>
            </a:r>
            <a:r>
              <a:rPr lang="zh-CN" altLang="en-US" sz="3200" dirty="0">
                <a:latin typeface="宋体" panose="02010600030101010101" pitchFamily="2" charset="-122"/>
              </a:rPr>
              <a:t>年全国卷）</a:t>
            </a:r>
            <a:r>
              <a:rPr lang="en-US" altLang="zh-CN" sz="3200" dirty="0">
                <a:latin typeface="Arial" panose="020B0604020202020204" pitchFamily="34" charset="0"/>
              </a:rPr>
              <a:t>33</a:t>
            </a:r>
            <a:r>
              <a:rPr lang="zh-CN" altLang="en-US" sz="3200" dirty="0">
                <a:latin typeface="Arial" panose="020B0604020202020204" pitchFamily="34" charset="0"/>
              </a:rPr>
              <a:t>．</a:t>
            </a:r>
            <a:r>
              <a:rPr lang="en-US" altLang="zh-CN" sz="3200" dirty="0">
                <a:latin typeface="Arial" panose="020B0604020202020204" pitchFamily="34" charset="0"/>
              </a:rPr>
              <a:t>13</a:t>
            </a:r>
            <a:r>
              <a:rPr lang="zh-CN" altLang="en-US" sz="3200" dirty="0">
                <a:latin typeface="Arial" panose="020B0604020202020204" pitchFamily="34" charset="0"/>
              </a:rPr>
              <a:t>世纪后半期，佛罗伦萨市政府决定扩建一座小而简陋的教堂，并专门发布公告称，教堂要与“佛罗伦萨的众多市民的意志结合而成的高贵的心灵相一致”。这反映出，当时佛罗伦萨</a:t>
            </a:r>
            <a:endParaRPr lang="zh-CN" altLang="en-US" sz="3200" dirty="0">
              <a:latin typeface="Arial" panose="020B0604020202020204" pitchFamily="34" charset="0"/>
            </a:endParaRPr>
          </a:p>
          <a:p>
            <a:r>
              <a:rPr lang="en-US" altLang="zh-CN" sz="3200" dirty="0">
                <a:latin typeface="Arial" panose="020B0604020202020204" pitchFamily="34" charset="0"/>
              </a:rPr>
              <a:t>A</a:t>
            </a:r>
            <a:r>
              <a:rPr lang="zh-CN" altLang="en-US" sz="3200" dirty="0">
                <a:latin typeface="Arial" panose="020B0604020202020204" pitchFamily="34" charset="0"/>
              </a:rPr>
              <a:t>．工商业阶层成长壮大               </a:t>
            </a:r>
            <a:endParaRPr lang="zh-CN" altLang="en-US" sz="3200" dirty="0">
              <a:latin typeface="Arial" panose="020B0604020202020204" pitchFamily="34" charset="0"/>
            </a:endParaRPr>
          </a:p>
          <a:p>
            <a:r>
              <a:rPr lang="en-US" altLang="zh-CN" sz="3200" dirty="0">
                <a:latin typeface="Arial" panose="020B0604020202020204" pitchFamily="34" charset="0"/>
              </a:rPr>
              <a:t>B</a:t>
            </a:r>
            <a:r>
              <a:rPr lang="zh-CN" altLang="en-US" sz="3200" dirty="0">
                <a:latin typeface="Arial" panose="020B0604020202020204" pitchFamily="34" charset="0"/>
              </a:rPr>
              <a:t>．人文主义广泛传播</a:t>
            </a:r>
            <a:endParaRPr lang="zh-CN" altLang="en-US" sz="3200" dirty="0">
              <a:latin typeface="Arial" panose="020B0604020202020204" pitchFamily="34" charset="0"/>
            </a:endParaRPr>
          </a:p>
          <a:p>
            <a:r>
              <a:rPr lang="en-US" altLang="zh-CN" sz="3200" dirty="0">
                <a:latin typeface="Arial" panose="020B0604020202020204" pitchFamily="34" charset="0"/>
              </a:rPr>
              <a:t>C</a:t>
            </a:r>
            <a:r>
              <a:rPr lang="zh-CN" altLang="en-US" sz="3200" dirty="0">
                <a:latin typeface="Arial" panose="020B0604020202020204" pitchFamily="34" charset="0"/>
              </a:rPr>
              <a:t>．教会权威进一步提升               </a:t>
            </a:r>
            <a:endParaRPr lang="zh-CN" altLang="en-US" sz="3200" dirty="0">
              <a:latin typeface="Arial" panose="020B0604020202020204" pitchFamily="34" charset="0"/>
            </a:endParaRPr>
          </a:p>
          <a:p>
            <a:r>
              <a:rPr lang="en-US" altLang="zh-CN" sz="3200" dirty="0">
                <a:latin typeface="Arial" panose="020B0604020202020204" pitchFamily="34" charset="0"/>
              </a:rPr>
              <a:t>D</a:t>
            </a:r>
            <a:r>
              <a:rPr lang="zh-CN" altLang="en-US" sz="3200" dirty="0">
                <a:latin typeface="Arial" panose="020B0604020202020204" pitchFamily="34" charset="0"/>
              </a:rPr>
              <a:t>．新教理论初步形成</a:t>
            </a:r>
            <a:endParaRPr lang="zh-CN" altLang="en-US" sz="3200" dirty="0">
              <a:latin typeface="Arial" panose="020B0604020202020204" pitchFamily="34" charset="0"/>
            </a:endParaRPr>
          </a:p>
        </p:txBody>
      </p:sp>
      <p:sp>
        <p:nvSpPr>
          <p:cNvPr id="33801" name="横卷形 33800"/>
          <p:cNvSpPr/>
          <p:nvPr/>
        </p:nvSpPr>
        <p:spPr>
          <a:xfrm>
            <a:off x="0" y="0"/>
            <a:ext cx="3851275" cy="1143000"/>
          </a:xfrm>
          <a:prstGeom prst="horizontalScroll">
            <a:avLst>
              <a:gd name="adj" fmla="val 12500"/>
            </a:avLst>
          </a:prstGeom>
          <a:solidFill>
            <a:srgbClr val="FFFF66"/>
          </a:solidFill>
          <a:ln w="9525" cap="flat" cmpd="sng">
            <a:solidFill>
              <a:srgbClr val="990099"/>
            </a:solidFill>
            <a:prstDash val="solid"/>
            <a:headEnd type="none" w="med" len="med"/>
            <a:tailEnd type="none" w="med" len="med"/>
          </a:ln>
        </p:spPr>
        <p:txBody>
          <a:bodyPr wrap="none" anchor="ctr"/>
          <a:p>
            <a:pPr algn="ctr"/>
            <a:r>
              <a:rPr lang="zh-CN" altLang="en-US" sz="3200" dirty="0">
                <a:solidFill>
                  <a:srgbClr val="800000"/>
                </a:solidFill>
                <a:latin typeface="Arial" panose="020B0604020202020204" pitchFamily="34" charset="0"/>
              </a:rPr>
              <a:t>学以致用</a:t>
            </a:r>
            <a:endParaRPr lang="zh-CN" altLang="en-US" sz="3200" dirty="0">
              <a:solidFill>
                <a:srgbClr val="800000"/>
              </a:solidFill>
              <a:latin typeface="Arial" panose="020B0604020202020204" pitchFamily="34" charset="0"/>
            </a:endParaRPr>
          </a:p>
        </p:txBody>
      </p:sp>
    </p:spTree>
  </p:cSld>
  <p:clrMapOvr>
    <a:masterClrMapping/>
  </p:clrMapOvr>
  <p:transition advTm="28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Effect transition="in" filter="checkerboard(across)">
                                      <p:cBhvr>
                                        <p:cTn id="7" dur="500"/>
                                        <p:tgtEl>
                                          <p:spTgt spid="33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图片 58369" descr="Img224885672"/>
          <p:cNvPicPr>
            <a:picLocks noChangeAspect="1"/>
          </p:cNvPicPr>
          <p:nvPr/>
        </p:nvPicPr>
        <p:blipFill>
          <a:blip r:embed="rId1"/>
          <a:stretch>
            <a:fillRect/>
          </a:stretch>
        </p:blipFill>
        <p:spPr>
          <a:xfrm>
            <a:off x="0" y="1125538"/>
            <a:ext cx="3851275" cy="5732462"/>
          </a:xfrm>
          <a:prstGeom prst="rect">
            <a:avLst/>
          </a:prstGeom>
          <a:noFill/>
          <a:ln w="9525">
            <a:noFill/>
          </a:ln>
        </p:spPr>
      </p:pic>
      <p:sp>
        <p:nvSpPr>
          <p:cNvPr id="58371" name="矩形 58370"/>
          <p:cNvSpPr/>
          <p:nvPr/>
        </p:nvSpPr>
        <p:spPr>
          <a:xfrm>
            <a:off x="3851275" y="981075"/>
            <a:ext cx="5113338" cy="5568950"/>
          </a:xfrm>
          <a:prstGeom prst="rect">
            <a:avLst/>
          </a:prstGeom>
          <a:noFill/>
          <a:ln w="9525">
            <a:noFill/>
          </a:ln>
        </p:spPr>
        <p:txBody>
          <a:bodyPr anchor="t">
            <a:spAutoFit/>
          </a:bodyPr>
          <a:p>
            <a:r>
              <a:rPr lang="en-US" altLang="zh-CN" sz="2400" b="1" dirty="0">
                <a:solidFill>
                  <a:schemeClr val="bg1"/>
                </a:solidFill>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对那些利用宗教身份为幌子，专行男盗女娼之事的主教、院长、教士们，作家则毫不留情地予以辛辣的讽刺。一位神父竟给自己装上一对假“翅膀”，冒充天使，去诱奸教区内的一位农妇。第九天第二个故事里，有一位平日道貌岸然的女修道院长。一天她接到报告，一位修女竟与情人在修道院里幽会。大堂之上，院长气急败坏地痛骂不休。满面羞惭的小修女猛一抬头，却发现院长头上戴的不是头巾而是男人的短裤，院长顿时狼狈不堪，原来当别人向她报告之时，她正与男人鬼混，因起床匆忙，乱中出错，这才有了这戏剧性的一幕。</a:t>
            </a:r>
            <a:endParaRPr lang="zh-CN" altLang="en-US" sz="2400" b="1" dirty="0">
              <a:latin typeface="Times New Roman" panose="02020603050405020304" pitchFamily="18" charset="0"/>
              <a:ea typeface="仿宋_GB2312" pitchFamily="49" charset="-122"/>
            </a:endParaRPr>
          </a:p>
        </p:txBody>
      </p:sp>
      <p:sp>
        <p:nvSpPr>
          <p:cNvPr id="25603" name="文本框 58371"/>
          <p:cNvSpPr txBox="1"/>
          <p:nvPr/>
        </p:nvSpPr>
        <p:spPr>
          <a:xfrm>
            <a:off x="4716463" y="188913"/>
            <a:ext cx="3529012" cy="701675"/>
          </a:xfrm>
          <a:prstGeom prst="rect">
            <a:avLst/>
          </a:prstGeom>
          <a:noFill/>
          <a:ln w="9525">
            <a:noFill/>
          </a:ln>
        </p:spPr>
        <p:txBody>
          <a:bodyPr anchor="t">
            <a:spAutoFit/>
          </a:bodyPr>
          <a:p>
            <a:pPr>
              <a:spcBef>
                <a:spcPct val="50000"/>
              </a:spcBef>
            </a:pPr>
            <a:r>
              <a:rPr lang="zh-CN" altLang="en-US" sz="4000" b="1" dirty="0">
                <a:solidFill>
                  <a:srgbClr val="FF0000"/>
                </a:solidFill>
                <a:latin typeface="Times New Roman" panose="02020603050405020304" pitchFamily="18" charset="0"/>
                <a:ea typeface="黑体" panose="02010609060101010101" pitchFamily="2" charset="-122"/>
              </a:rPr>
              <a:t>对教会的抨击</a:t>
            </a:r>
            <a:endParaRPr lang="zh-CN" altLang="en-US" sz="4000" b="1" dirty="0">
              <a:solidFill>
                <a:srgbClr val="FF0000"/>
              </a:solidFill>
              <a:latin typeface="Times New Roman" panose="02020603050405020304" pitchFamily="18"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Effect transition="in" filter="wipe(up)">
                                      <p:cBhvr>
                                        <p:cTn id="7" dur="500"/>
                                        <p:tgtEl>
                                          <p:spTgt spid="58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21505"/>
          <p:cNvSpPr txBox="1"/>
          <p:nvPr/>
        </p:nvSpPr>
        <p:spPr>
          <a:xfrm>
            <a:off x="468313" y="188913"/>
            <a:ext cx="3168650" cy="6497637"/>
          </a:xfrm>
          <a:prstGeom prst="rect">
            <a:avLst/>
          </a:prstGeom>
          <a:solidFill>
            <a:schemeClr val="tx2"/>
          </a:solidFill>
          <a:ln w="9525">
            <a:noFill/>
          </a:ln>
        </p:spPr>
        <p:txBody>
          <a:bodyPr anchor="t">
            <a:spAutoFit/>
          </a:bodyPr>
          <a:p>
            <a:r>
              <a:rPr lang="en-US" altLang="zh-CN" sz="2800" b="1" dirty="0">
                <a:solidFill>
                  <a:srgbClr val="000000"/>
                </a:solidFill>
                <a:latin typeface="黑体" panose="02010609060101010101" pitchFamily="2" charset="-122"/>
                <a:ea typeface="黑体" panose="02010609060101010101" pitchFamily="2" charset="-122"/>
              </a:rPr>
              <a:t>     《</a:t>
            </a:r>
            <a:r>
              <a:rPr lang="zh-CN" altLang="en-US" sz="2800" b="1" dirty="0">
                <a:solidFill>
                  <a:srgbClr val="000000"/>
                </a:solidFill>
                <a:latin typeface="黑体" panose="02010609060101010101" pitchFamily="2" charset="-122"/>
                <a:ea typeface="黑体" panose="02010609060101010101" pitchFamily="2" charset="-122"/>
              </a:rPr>
              <a:t>蒙娜丽莎</a:t>
            </a:r>
            <a:r>
              <a:rPr lang="en-US" altLang="zh-CN" sz="2800" b="1" dirty="0">
                <a:solidFill>
                  <a:srgbClr val="000000"/>
                </a:solidFill>
                <a:latin typeface="黑体" panose="02010609060101010101" pitchFamily="2" charset="-122"/>
                <a:ea typeface="黑体" panose="02010609060101010101" pitchFamily="2" charset="-122"/>
              </a:rPr>
              <a:t>》</a:t>
            </a:r>
            <a:endParaRPr lang="en-US" altLang="zh-CN" sz="2800" b="1" dirty="0">
              <a:solidFill>
                <a:srgbClr val="000000"/>
              </a:solidFill>
              <a:latin typeface="黑体" panose="02010609060101010101" pitchFamily="2" charset="-122"/>
              <a:ea typeface="黑体" panose="02010609060101010101" pitchFamily="2" charset="-122"/>
            </a:endParaRPr>
          </a:p>
          <a:p>
            <a:r>
              <a:rPr lang="zh-CN" altLang="en-US" sz="2800" b="1" dirty="0">
                <a:solidFill>
                  <a:srgbClr val="000000"/>
                </a:solidFill>
                <a:latin typeface="黑体" panose="02010609060101010101" pitchFamily="2" charset="-122"/>
                <a:ea typeface="黑体" panose="02010609060101010101" pitchFamily="2" charset="-122"/>
              </a:rPr>
              <a:t>（现藏于巴黎的卢浮宫）是一幅享有盛誉的肖像画杰作，画中人物坐姿优雅，笑容神妙，背景山水幽深茫茫， 使人物内心丰富的感情和美丽的外形达到巧妙的结合。这种臻于完美的生动肖像作品，实为人文主义关于人的崇高理想的光辉体现。</a:t>
            </a:r>
            <a:endParaRPr lang="zh-CN" altLang="en-US" sz="2800" b="1" dirty="0">
              <a:solidFill>
                <a:srgbClr val="000000"/>
              </a:solidFill>
              <a:latin typeface="黑体" panose="02010609060101010101" pitchFamily="2" charset="-122"/>
              <a:ea typeface="黑体" panose="02010609060101010101" pitchFamily="2" charset="-122"/>
            </a:endParaRPr>
          </a:p>
        </p:txBody>
      </p:sp>
      <p:pic>
        <p:nvPicPr>
          <p:cNvPr id="26626" name="图片 21506" descr="蒙娜丽莎"/>
          <p:cNvPicPr>
            <a:picLocks noChangeAspect="1"/>
          </p:cNvPicPr>
          <p:nvPr/>
        </p:nvPicPr>
        <p:blipFill>
          <a:blip r:embed="rId1"/>
          <a:stretch>
            <a:fillRect/>
          </a:stretch>
        </p:blipFill>
        <p:spPr>
          <a:xfrm>
            <a:off x="3995738" y="0"/>
            <a:ext cx="4319587" cy="6858000"/>
          </a:xfrm>
          <a:prstGeom prst="rect">
            <a:avLst/>
          </a:prstGeom>
          <a:noFill/>
          <a:ln w="9525">
            <a:noFill/>
          </a:ln>
        </p:spPr>
      </p:pic>
      <p:sp>
        <p:nvSpPr>
          <p:cNvPr id="21508" name="文本框 21507"/>
          <p:cNvSpPr txBox="1"/>
          <p:nvPr/>
        </p:nvSpPr>
        <p:spPr>
          <a:xfrm>
            <a:off x="5926138" y="6294438"/>
            <a:ext cx="2317750" cy="519113"/>
          </a:xfrm>
          <a:prstGeom prst="rect">
            <a:avLst/>
          </a:prstGeom>
          <a:noFill/>
          <a:ln w="9525">
            <a:noFill/>
          </a:ln>
        </p:spPr>
        <p:txBody>
          <a:bodyPr wrap="none" anchor="t">
            <a:spAutoFit/>
          </a:bodyPr>
          <a:p>
            <a:pPr>
              <a:buClr>
                <a:schemeClr val="bg1"/>
              </a:buClr>
            </a:pPr>
            <a:r>
              <a:rPr lang="en-US" altLang="zh-CN" sz="2800" noProof="1" dirty="0">
                <a:solidFill>
                  <a:srgbClr val="FFFF00"/>
                </a:solidFill>
                <a:effectLst>
                  <a:outerShdw blurRad="38100" dist="38100" dir="2700000">
                    <a:srgbClr val="C0C0C0"/>
                  </a:outerShdw>
                </a:effectLst>
                <a:latin typeface="Times New Roman" panose="02020603050405020304" pitchFamily="18" charset="0"/>
                <a:ea typeface="华文新魏" pitchFamily="2" charset="-122"/>
                <a:cs typeface="+mn-cs"/>
              </a:rPr>
              <a:t>《</a:t>
            </a:r>
            <a:r>
              <a:rPr lang="zh-CN" altLang="en-US" sz="2800" noProof="1" dirty="0">
                <a:solidFill>
                  <a:srgbClr val="FFFF00"/>
                </a:solidFill>
                <a:effectLst>
                  <a:outerShdw blurRad="38100" dist="38100" dir="2700000">
                    <a:srgbClr val="C0C0C0"/>
                  </a:outerShdw>
                </a:effectLst>
                <a:latin typeface="Times New Roman" panose="02020603050405020304" pitchFamily="18" charset="0"/>
                <a:ea typeface="华文新魏" pitchFamily="2" charset="-122"/>
                <a:cs typeface="+mn-cs"/>
              </a:rPr>
              <a:t>蒙娜丽莎</a:t>
            </a:r>
            <a:r>
              <a:rPr lang="en-US" altLang="zh-CN" sz="2800" noProof="1" dirty="0">
                <a:solidFill>
                  <a:srgbClr val="FFFF00"/>
                </a:solidFill>
                <a:effectLst>
                  <a:outerShdw blurRad="38100" dist="38100" dir="2700000">
                    <a:srgbClr val="C0C0C0"/>
                  </a:outerShdw>
                </a:effectLst>
                <a:latin typeface="Times New Roman" panose="02020603050405020304" pitchFamily="18" charset="0"/>
                <a:ea typeface="华文新魏" pitchFamily="2" charset="-122"/>
                <a:cs typeface="+mn-cs"/>
              </a:rPr>
              <a:t>》</a:t>
            </a:r>
            <a:endParaRPr lang="en-US" altLang="zh-CN" sz="2800" noProof="1">
              <a:solidFill>
                <a:srgbClr val="FFFF00"/>
              </a:solidFill>
              <a:effectLst>
                <a:outerShdw blurRad="38100" dist="38100" dir="2700000">
                  <a:srgbClr val="C0C0C0"/>
                </a:outerShdw>
              </a:effectLst>
              <a:latin typeface="Times New Roman" panose="02020603050405020304" pitchFamily="18" charset="0"/>
              <a:ea typeface="华文新魏"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9" name="图片 51201" descr="达·芬奇密码"/>
          <p:cNvPicPr>
            <a:picLocks noChangeAspect="1"/>
          </p:cNvPicPr>
          <p:nvPr/>
        </p:nvPicPr>
        <p:blipFill>
          <a:blip r:embed="rId1"/>
          <a:stretch>
            <a:fillRect/>
          </a:stretch>
        </p:blipFill>
        <p:spPr>
          <a:xfrm>
            <a:off x="0" y="0"/>
            <a:ext cx="9144000" cy="6858000"/>
          </a:xfrm>
          <a:prstGeom prst="rect">
            <a:avLst/>
          </a:prstGeom>
          <a:noFill/>
          <a:ln w="9525">
            <a:noFill/>
          </a:ln>
        </p:spPr>
      </p:pic>
      <p:pic>
        <p:nvPicPr>
          <p:cNvPr id="51203" name="图片 51202" descr="014"/>
          <p:cNvPicPr>
            <a:picLocks noChangeAspect="1"/>
          </p:cNvPicPr>
          <p:nvPr/>
        </p:nvPicPr>
        <p:blipFill>
          <a:blip r:embed="rId2"/>
          <a:stretch>
            <a:fillRect/>
          </a:stretch>
        </p:blipFill>
        <p:spPr>
          <a:xfrm>
            <a:off x="0" y="0"/>
            <a:ext cx="9144000" cy="6858000"/>
          </a:xfrm>
          <a:prstGeom prst="rect">
            <a:avLst/>
          </a:prstGeom>
          <a:noFill/>
          <a:ln w="9525">
            <a:noFill/>
          </a:ln>
        </p:spPr>
      </p:pic>
      <p:sp>
        <p:nvSpPr>
          <p:cNvPr id="51204" name="矩形 51203"/>
          <p:cNvSpPr/>
          <p:nvPr/>
        </p:nvSpPr>
        <p:spPr>
          <a:xfrm>
            <a:off x="1619250" y="333375"/>
            <a:ext cx="5972175" cy="579438"/>
          </a:xfrm>
          <a:prstGeom prst="rect">
            <a:avLst/>
          </a:prstGeom>
          <a:noFill/>
          <a:ln w="9525">
            <a:noFill/>
          </a:ln>
        </p:spPr>
        <p:txBody>
          <a:bodyPr wrap="none" anchor="ctr">
            <a:spAutoFit/>
          </a:bodyPr>
          <a:p>
            <a:r>
              <a:rPr lang="zh-CN" altLang="en-US" sz="3200" b="1" dirty="0">
                <a:latin typeface="Times New Roman" panose="02020603050405020304" pitchFamily="18" charset="0"/>
                <a:ea typeface="黑体" panose="02010609060101010101" pitchFamily="2" charset="-122"/>
              </a:rPr>
              <a:t>人体比例图习作（维特鲁威人）</a:t>
            </a:r>
            <a:r>
              <a:rPr lang="zh-CN" altLang="en-US" sz="2400" b="1" dirty="0">
                <a:latin typeface="Times New Roman" panose="02020603050405020304" pitchFamily="18" charset="0"/>
                <a:ea typeface="宋体" panose="02010600030101010101" pitchFamily="2" charset="-122"/>
              </a:rPr>
              <a:t> </a:t>
            </a:r>
            <a:endParaRPr lang="zh-CN" altLang="en-US" sz="2400" b="1" dirty="0">
              <a:latin typeface="Times New Roman" panose="02020603050405020304" pitchFamily="18" charset="0"/>
              <a:ea typeface="宋体" panose="02010600030101010101" pitchFamily="2" charset="-122"/>
            </a:endParaRPr>
          </a:p>
        </p:txBody>
      </p:sp>
      <p:sp>
        <p:nvSpPr>
          <p:cNvPr id="51205" name="矩形 51204"/>
          <p:cNvSpPr/>
          <p:nvPr/>
        </p:nvSpPr>
        <p:spPr>
          <a:xfrm>
            <a:off x="900113" y="3140075"/>
            <a:ext cx="7559675" cy="3081338"/>
          </a:xfrm>
          <a:prstGeom prst="rect">
            <a:avLst/>
          </a:prstGeom>
          <a:noFill/>
          <a:ln w="9525">
            <a:noFill/>
          </a:ln>
        </p:spPr>
        <p:txBody>
          <a:bodyPr anchor="ctr">
            <a:spAutoFit/>
          </a:bodyPr>
          <a:p>
            <a:r>
              <a:rPr lang="en-US" altLang="zh-CN" sz="2800" b="1" dirty="0">
                <a:latin typeface="仿宋_GB2312" pitchFamily="49" charset="-122"/>
                <a:ea typeface="仿宋_GB2312" pitchFamily="49" charset="-122"/>
              </a:rPr>
              <a:t>    </a:t>
            </a:r>
            <a:r>
              <a:rPr lang="zh-CN" altLang="en-US" sz="2800" b="1" dirty="0">
                <a:latin typeface="仿宋_GB2312" pitchFamily="49" charset="-122"/>
                <a:ea typeface="仿宋_GB2312" pitchFamily="49" charset="-122"/>
              </a:rPr>
              <a:t>公元前一世纪，罗马建筑师维特鲁威就从建筑学的角度对人体尺寸进行了较完整的论述，并且发现人体基本上以肚脐为中心。一个男人挺直身体、两手侧向平伸的长度恰好就是其高度，双足和双手的指尖正好在以肚脐为中心的圆周上。按照维特鲁威的描述，文艺复兴时期的达芬奇创作了著名的人体比例图。 </a:t>
            </a:r>
            <a:endParaRPr lang="zh-CN" altLang="en-US" sz="2800" b="1" dirty="0">
              <a:latin typeface="仿宋_GB2312" pitchFamily="49" charset="-122"/>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anim calcmode="lin" valueType="num">
                                      <p:cBhvr>
                                        <p:cTn id="7" dur="1" fill="hold"/>
                                        <p:tgtEl>
                                          <p:spTgt spid="5120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1204"/>
                                        </p:tgtEl>
                                        <p:attrNameLst>
                                          <p:attrName>style.visibility</p:attrName>
                                        </p:attrNameLst>
                                      </p:cBhvr>
                                      <p:to>
                                        <p:strVal val="visible"/>
                                      </p:to>
                                    </p:set>
                                    <p:anim calcmode="lin" valueType="num">
                                      <p:cBhvr>
                                        <p:cTn id="12" dur="1" fill="hold"/>
                                        <p:tgtEl>
                                          <p:spTgt spid="5120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1205"/>
                                        </p:tgtEl>
                                        <p:attrNameLst>
                                          <p:attrName>style.visibility</p:attrName>
                                        </p:attrNameLst>
                                      </p:cBhvr>
                                      <p:to>
                                        <p:strVal val="visible"/>
                                      </p:to>
                                    </p:set>
                                    <p:anim calcmode="lin" valueType="num">
                                      <p:cBhvr>
                                        <p:cTn id="17" dur="1" fill="hold"/>
                                        <p:tgtEl>
                                          <p:spTgt spid="5120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p:bldP spid="5120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3" name="图片 24577" descr="米开朗琪罗广场大卫塑像1"/>
          <p:cNvPicPr>
            <a:picLocks noChangeAspect="1"/>
          </p:cNvPicPr>
          <p:nvPr/>
        </p:nvPicPr>
        <p:blipFill>
          <a:blip r:embed="rId1"/>
          <a:srcRect l="1793" t="2362" r="1793" b="2362"/>
          <a:stretch>
            <a:fillRect/>
          </a:stretch>
        </p:blipFill>
        <p:spPr>
          <a:xfrm>
            <a:off x="179388" y="1384300"/>
            <a:ext cx="4824412" cy="3616325"/>
          </a:xfrm>
          <a:prstGeom prst="rect">
            <a:avLst/>
          </a:prstGeom>
          <a:noFill/>
          <a:ln w="9525">
            <a:noFill/>
          </a:ln>
        </p:spPr>
      </p:pic>
      <p:sp>
        <p:nvSpPr>
          <p:cNvPr id="28674" name="文本框 24578"/>
          <p:cNvSpPr txBox="1"/>
          <p:nvPr/>
        </p:nvSpPr>
        <p:spPr>
          <a:xfrm>
            <a:off x="228600" y="609600"/>
            <a:ext cx="4473575" cy="457200"/>
          </a:xfrm>
          <a:prstGeom prst="rect">
            <a:avLst/>
          </a:prstGeom>
          <a:noFill/>
          <a:ln w="9525">
            <a:noFill/>
          </a:ln>
        </p:spPr>
        <p:txBody>
          <a:bodyPr wrap="none" anchor="t">
            <a:spAutoFit/>
          </a:bodyPr>
          <a:p>
            <a:r>
              <a:rPr lang="zh-CN" altLang="en-US" sz="2400" b="1" dirty="0">
                <a:latin typeface="Times New Roman" panose="02020603050405020304" pitchFamily="18" charset="0"/>
                <a:ea typeface="黑体" panose="02010609060101010101" pitchFamily="2" charset="-122"/>
              </a:rPr>
              <a:t>意大利米开朗琪罗广场大卫塑像</a:t>
            </a:r>
            <a:endParaRPr lang="zh-CN" altLang="en-US" sz="2400" b="1" dirty="0">
              <a:latin typeface="Times New Roman" panose="02020603050405020304" pitchFamily="18" charset="0"/>
              <a:ea typeface="黑体" panose="02010609060101010101" pitchFamily="2" charset="-122"/>
            </a:endParaRPr>
          </a:p>
        </p:txBody>
      </p:sp>
      <p:sp>
        <p:nvSpPr>
          <p:cNvPr id="28675" name="文本框 24579"/>
          <p:cNvSpPr txBox="1"/>
          <p:nvPr/>
        </p:nvSpPr>
        <p:spPr>
          <a:xfrm>
            <a:off x="152400" y="5546725"/>
            <a:ext cx="8839200" cy="1311275"/>
          </a:xfrm>
          <a:prstGeom prst="rect">
            <a:avLst/>
          </a:prstGeom>
          <a:noFill/>
          <a:ln w="9525">
            <a:noFill/>
          </a:ln>
        </p:spPr>
        <p:txBody>
          <a:bodyPr anchor="t">
            <a:spAutoFit/>
          </a:bodyPr>
          <a:p>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大卫</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现收藏于佛罗伦萨美术学院。雕像高</a:t>
            </a:r>
            <a:r>
              <a:rPr lang="en-US" altLang="zh-CN" sz="2000" b="1" dirty="0">
                <a:latin typeface="黑体" panose="02010609060101010101" pitchFamily="2" charset="-122"/>
                <a:ea typeface="黑体" panose="02010609060101010101" pitchFamily="2" charset="-122"/>
              </a:rPr>
              <a:t>2.5</a:t>
            </a:r>
            <a:r>
              <a:rPr lang="zh-CN" altLang="en-US" sz="2000" b="1" dirty="0">
                <a:latin typeface="黑体" panose="02010609060101010101" pitchFamily="2" charset="-122"/>
                <a:ea typeface="黑体" panose="02010609060101010101" pitchFamily="2" charset="-122"/>
              </a:rPr>
              <a:t>米，连基座高</a:t>
            </a:r>
            <a:r>
              <a:rPr lang="en-US" altLang="zh-CN" sz="2000" b="1" dirty="0">
                <a:latin typeface="黑体" panose="02010609060101010101" pitchFamily="2" charset="-122"/>
                <a:ea typeface="黑体" panose="02010609060101010101" pitchFamily="2" charset="-122"/>
              </a:rPr>
              <a:t>5.5</a:t>
            </a:r>
            <a:r>
              <a:rPr lang="zh-CN" altLang="en-US" sz="2000" b="1" dirty="0">
                <a:latin typeface="黑体" panose="02010609060101010101" pitchFamily="2" charset="-122"/>
                <a:ea typeface="黑体" panose="02010609060101010101" pitchFamily="2" charset="-122"/>
              </a:rPr>
              <a:t>米，是文艺复兴人文主义思想的艺术外在体现。米开朗琪罗在雕刻过程中注入了巨大的热情，他塑造出来的不仅仅是一尊雕像，而是重视人及其精神的思想在艺术上得到表达的象征。</a:t>
            </a:r>
            <a:endParaRPr lang="zh-CN" altLang="en-US" sz="2000" b="1" dirty="0">
              <a:latin typeface="黑体" panose="02010609060101010101" pitchFamily="2" charset="-122"/>
              <a:ea typeface="黑体" panose="02010609060101010101" pitchFamily="2" charset="-122"/>
            </a:endParaRPr>
          </a:p>
        </p:txBody>
      </p:sp>
      <p:pic>
        <p:nvPicPr>
          <p:cNvPr id="28676" name="图片 24580" descr="大卫（作者：米开朗基罗）"/>
          <p:cNvPicPr>
            <a:picLocks noChangeAspect="1"/>
          </p:cNvPicPr>
          <p:nvPr/>
        </p:nvPicPr>
        <p:blipFill>
          <a:blip r:embed="rId2"/>
          <a:srcRect b="4199"/>
          <a:stretch>
            <a:fillRect/>
          </a:stretch>
        </p:blipFill>
        <p:spPr>
          <a:xfrm>
            <a:off x="5181600" y="152400"/>
            <a:ext cx="3573463" cy="5364163"/>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图片 26625" descr="1chapel2"/>
          <p:cNvPicPr>
            <a:picLocks noChangeAspect="1"/>
          </p:cNvPicPr>
          <p:nvPr/>
        </p:nvPicPr>
        <p:blipFill>
          <a:blip r:embed="rId1"/>
          <a:stretch>
            <a:fillRect/>
          </a:stretch>
        </p:blipFill>
        <p:spPr>
          <a:xfrm>
            <a:off x="0" y="0"/>
            <a:ext cx="9144000" cy="6858000"/>
          </a:xfrm>
          <a:prstGeom prst="rect">
            <a:avLst/>
          </a:prstGeom>
          <a:noFill/>
          <a:ln w="9525">
            <a:noFill/>
          </a:ln>
        </p:spPr>
      </p:pic>
      <p:sp>
        <p:nvSpPr>
          <p:cNvPr id="29698" name="矩形 26626"/>
          <p:cNvSpPr/>
          <p:nvPr/>
        </p:nvSpPr>
        <p:spPr>
          <a:xfrm>
            <a:off x="152400" y="6170613"/>
            <a:ext cx="3860800" cy="457200"/>
          </a:xfrm>
          <a:prstGeom prst="rect">
            <a:avLst/>
          </a:prstGeom>
          <a:noFill/>
          <a:ln w="9525">
            <a:noFill/>
          </a:ln>
        </p:spPr>
        <p:txBody>
          <a:bodyPr wrap="none" anchor="t">
            <a:spAutoFit/>
          </a:bodyPr>
          <a:p>
            <a:r>
              <a:rPr lang="zh-CN" altLang="en-US" sz="2400" b="1" dirty="0">
                <a:solidFill>
                  <a:srgbClr val="FFFF00"/>
                </a:solidFill>
                <a:latin typeface="黑体" panose="02010609060101010101" pitchFamily="2" charset="-122"/>
                <a:ea typeface="黑体" panose="02010609060101010101" pitchFamily="2" charset="-122"/>
              </a:rPr>
              <a:t>西斯廷教堂壁画</a:t>
            </a:r>
            <a:r>
              <a:rPr lang="en-US" altLang="zh-CN" sz="2400" b="1" dirty="0">
                <a:solidFill>
                  <a:srgbClr val="FFFF00"/>
                </a:solidFill>
                <a:latin typeface="黑体" panose="02010609060101010101" pitchFamily="2" charset="-122"/>
                <a:ea typeface="黑体" panose="02010609060101010101" pitchFamily="2" charset="-122"/>
              </a:rPr>
              <a:t>《</a:t>
            </a:r>
            <a:r>
              <a:rPr lang="zh-CN" altLang="en-US" sz="2400" b="1" dirty="0">
                <a:solidFill>
                  <a:srgbClr val="FFFF00"/>
                </a:solidFill>
                <a:latin typeface="黑体" panose="02010609060101010101" pitchFamily="2" charset="-122"/>
                <a:ea typeface="黑体" panose="02010609060101010101" pitchFamily="2" charset="-122"/>
              </a:rPr>
              <a:t>创世记</a:t>
            </a:r>
            <a:r>
              <a:rPr lang="en-US" altLang="zh-CN" sz="2400" b="1" dirty="0">
                <a:solidFill>
                  <a:srgbClr val="FFFF00"/>
                </a:solidFill>
                <a:latin typeface="黑体" panose="02010609060101010101" pitchFamily="2" charset="-122"/>
                <a:ea typeface="黑体" panose="02010609060101010101" pitchFamily="2" charset="-122"/>
              </a:rPr>
              <a:t>》</a:t>
            </a:r>
            <a:endParaRPr lang="en-US" altLang="zh-CN" sz="2400" b="1" dirty="0">
              <a:solidFill>
                <a:srgbClr val="FFFF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dissolve">
                                      <p:cBhvr>
                                        <p:cTn id="7" dur="500"/>
                                        <p:tgtEl>
                                          <p:spTgt spid="2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文本框 27649"/>
          <p:cNvSpPr txBox="1"/>
          <p:nvPr/>
        </p:nvSpPr>
        <p:spPr>
          <a:xfrm>
            <a:off x="0" y="381000"/>
            <a:ext cx="9144000" cy="579438"/>
          </a:xfrm>
          <a:prstGeom prst="rect">
            <a:avLst/>
          </a:prstGeom>
          <a:noFill/>
          <a:ln w="9525">
            <a:noFill/>
          </a:ln>
        </p:spPr>
        <p:txBody>
          <a:bodyPr anchor="t">
            <a:spAutoFit/>
          </a:bodyPr>
          <a:p>
            <a:pPr algn="ctr">
              <a:spcBef>
                <a:spcPct val="50000"/>
              </a:spcBef>
            </a:pPr>
            <a:r>
              <a:rPr lang="zh-CN" altLang="en-US" sz="3200" b="1" dirty="0">
                <a:latin typeface="Arial" panose="020B0604020202020204" pitchFamily="34" charset="0"/>
                <a:ea typeface="黑体" panose="02010609060101010101" pitchFamily="2" charset="-122"/>
              </a:rPr>
              <a:t>米开朗琪罗的</a:t>
            </a:r>
            <a:r>
              <a:rPr lang="en-US" altLang="zh-CN" sz="3200" b="1" dirty="0">
                <a:latin typeface="Arial" panose="020B0604020202020204" pitchFamily="34" charset="0"/>
                <a:ea typeface="黑体" panose="02010609060101010101" pitchFamily="2" charset="-122"/>
              </a:rPr>
              <a:t>《</a:t>
            </a:r>
            <a:r>
              <a:rPr lang="zh-CN" altLang="en-US" sz="3200" b="1" dirty="0">
                <a:latin typeface="Arial" panose="020B0604020202020204" pitchFamily="34" charset="0"/>
                <a:ea typeface="黑体" panose="02010609060101010101" pitchFamily="2" charset="-122"/>
              </a:rPr>
              <a:t>创世纪</a:t>
            </a:r>
            <a:r>
              <a:rPr lang="en-US" altLang="zh-CN" sz="3200" b="1">
                <a:latin typeface="Arial" panose="020B0604020202020204" pitchFamily="34" charset="0"/>
                <a:ea typeface="黑体" panose="02010609060101010101" pitchFamily="2" charset="-122"/>
              </a:rPr>
              <a:t>》</a:t>
            </a:r>
            <a:endParaRPr lang="en-US" altLang="zh-CN" sz="3200" b="1">
              <a:latin typeface="Arial" panose="020B0604020202020204" pitchFamily="34" charset="0"/>
              <a:ea typeface="黑体" panose="02010609060101010101" pitchFamily="2" charset="-122"/>
            </a:endParaRPr>
          </a:p>
        </p:txBody>
      </p:sp>
      <p:pic>
        <p:nvPicPr>
          <p:cNvPr id="30722" name="图片 27650" descr="06_3ce6"/>
          <p:cNvPicPr>
            <a:picLocks noChangeAspect="1"/>
          </p:cNvPicPr>
          <p:nvPr/>
        </p:nvPicPr>
        <p:blipFill>
          <a:blip r:embed="rId1"/>
          <a:stretch>
            <a:fillRect/>
          </a:stretch>
        </p:blipFill>
        <p:spPr>
          <a:xfrm>
            <a:off x="0" y="1412875"/>
            <a:ext cx="9286875" cy="477202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矩形 46081"/>
          <p:cNvSpPr/>
          <p:nvPr/>
        </p:nvSpPr>
        <p:spPr>
          <a:xfrm>
            <a:off x="304800" y="990600"/>
            <a:ext cx="2667000" cy="1143000"/>
          </a:xfrm>
          <a:prstGeom prst="rect">
            <a:avLst/>
          </a:prstGeom>
        </p:spPr>
        <p:txBody>
          <a:bodyPr wrap="none" fromWordArt="1">
            <a:prstTxWarp prst="textDoubleWave1">
              <a:avLst>
                <a:gd name="adj1" fmla="val 0"/>
                <a:gd name="adj2" fmla="val 0"/>
              </a:avLst>
            </a:prstTxWarp>
            <a:normAutofit/>
          </a:bodyPr>
          <a:p>
            <a:pPr algn="ctr"/>
            <a:r>
              <a:rPr lang="zh-CN" altLang="en-US" sz="5400" b="1" spc="-540">
                <a:ln w="12700" cap="flat" cmpd="sng">
                  <a:solidFill>
                    <a:srgbClr val="000099"/>
                  </a:solidFill>
                  <a:prstDash val="solid"/>
                  <a:round/>
                  <a:headEnd type="none" w="med" len="med"/>
                  <a:tailEnd type="none" w="med" len="med"/>
                </a:ln>
                <a:solidFill>
                  <a:srgbClr val="33CCFF"/>
                </a:solidFill>
                <a:effectLst>
                  <a:outerShdw dist="125724" dir="18900000" algn="ctr" rotWithShape="0">
                    <a:srgbClr val="000099"/>
                  </a:outerShdw>
                </a:effectLst>
                <a:latin typeface="黑体" panose="02010609060101010101" pitchFamily="2" charset="-122"/>
                <a:ea typeface="黑体" panose="02010609060101010101" pitchFamily="2" charset="-122"/>
              </a:rPr>
              <a:t>A组画</a:t>
            </a:r>
            <a:endParaRPr lang="zh-CN" altLang="en-US" sz="5400" b="1" spc="-540">
              <a:ln w="12700" cap="flat" cmpd="sng">
                <a:solidFill>
                  <a:srgbClr val="000099"/>
                </a:solidFill>
                <a:prstDash val="solid"/>
                <a:round/>
                <a:headEnd type="none" w="med" len="med"/>
                <a:tailEnd type="none" w="med" len="med"/>
              </a:ln>
              <a:solidFill>
                <a:srgbClr val="33CCFF"/>
              </a:solidFill>
              <a:effectLst>
                <a:outerShdw dist="125724" dir="18900000" algn="ctr" rotWithShape="0">
                  <a:srgbClr val="000099"/>
                </a:outerShdw>
              </a:effectLst>
              <a:latin typeface="黑体" panose="02010609060101010101" pitchFamily="2" charset="-122"/>
              <a:ea typeface="黑体" panose="02010609060101010101" pitchFamily="2" charset="-122"/>
            </a:endParaRPr>
          </a:p>
        </p:txBody>
      </p:sp>
      <p:sp>
        <p:nvSpPr>
          <p:cNvPr id="46083" name="文本框 46082"/>
          <p:cNvSpPr txBox="1"/>
          <p:nvPr/>
        </p:nvSpPr>
        <p:spPr>
          <a:xfrm>
            <a:off x="3276600" y="304800"/>
            <a:ext cx="5867400" cy="2306955"/>
          </a:xfrm>
          <a:prstGeom prst="rect">
            <a:avLst/>
          </a:prstGeom>
          <a:noFill/>
          <a:ln w="9525">
            <a:noFill/>
          </a:ln>
        </p:spPr>
        <p:txBody>
          <a:bodyPr anchor="t">
            <a:spAutoFit/>
          </a:bodyPr>
          <a:p>
            <a:pPr>
              <a:spcBef>
                <a:spcPct val="50000"/>
              </a:spcBef>
            </a:pPr>
            <a:r>
              <a:rPr lang="en-US" altLang="zh-CN" sz="2400" dirty="0">
                <a:solidFill>
                  <a:schemeClr val="accent2"/>
                </a:solidFill>
                <a:latin typeface="Times New Roman" panose="02020603050405020304" pitchFamily="18" charset="0"/>
                <a:ea typeface="宋体" panose="02010600030101010101" pitchFamily="2" charset="-122"/>
              </a:rPr>
              <a:t>          </a:t>
            </a:r>
            <a:r>
              <a:rPr lang="zh-CN" altLang="en-US" sz="3200" b="1" dirty="0">
                <a:latin typeface="Times New Roman" panose="02020603050405020304" pitchFamily="18" charset="0"/>
                <a:ea typeface="华文中宋" pitchFamily="2" charset="-122"/>
              </a:rPr>
              <a:t>中世纪艺术主旨宣传神学，否定人和自然。在绘画表现上神情呆滞，缺乏生机。</a:t>
            </a:r>
            <a:endParaRPr lang="zh-CN" altLang="en-US" sz="3200" b="1" dirty="0">
              <a:latin typeface="Times New Roman" panose="02020603050405020304" pitchFamily="18" charset="0"/>
              <a:ea typeface="华文中宋" pitchFamily="2" charset="-122"/>
            </a:endParaRPr>
          </a:p>
          <a:p>
            <a:pPr>
              <a:spcBef>
                <a:spcPct val="50000"/>
              </a:spcBef>
            </a:pPr>
            <a:r>
              <a:rPr lang="zh-CN" altLang="en-US" sz="3200" dirty="0">
                <a:solidFill>
                  <a:schemeClr val="bg1"/>
                </a:solidFill>
                <a:latin typeface="Times New Roman" panose="02020603050405020304" pitchFamily="18" charset="0"/>
                <a:ea typeface="宋体" panose="02010600030101010101" pitchFamily="2" charset="-122"/>
              </a:rPr>
              <a:t>       </a:t>
            </a:r>
            <a:endParaRPr lang="zh-CN" altLang="en-US" sz="3200" dirty="0">
              <a:solidFill>
                <a:schemeClr val="bg1"/>
              </a:solidFill>
              <a:latin typeface="Times New Roman" panose="02020603050405020304" pitchFamily="18" charset="0"/>
              <a:ea typeface="宋体" panose="02010600030101010101" pitchFamily="2" charset="-122"/>
            </a:endParaRPr>
          </a:p>
        </p:txBody>
      </p:sp>
      <p:sp>
        <p:nvSpPr>
          <p:cNvPr id="9219" name="矩形 46083"/>
          <p:cNvSpPr/>
          <p:nvPr/>
        </p:nvSpPr>
        <p:spPr>
          <a:xfrm>
            <a:off x="395288" y="4652963"/>
            <a:ext cx="2881312" cy="1296987"/>
          </a:xfrm>
          <a:prstGeom prst="rect">
            <a:avLst/>
          </a:prstGeom>
        </p:spPr>
        <p:txBody>
          <a:bodyPr wrap="none" fromWordArt="1">
            <a:prstTxWarp prst="textPlain">
              <a:avLst>
                <a:gd name="adj" fmla="val 50000"/>
              </a:avLst>
            </a:prstTxWarp>
            <a:normAutofit/>
          </a:bodyPr>
          <a:p>
            <a:pPr algn="ctr"/>
            <a:r>
              <a:rPr lang="zh-CN" altLang="en-US" sz="54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黑体" panose="02010609060101010101" pitchFamily="2" charset="-122"/>
                <a:ea typeface="黑体" panose="02010609060101010101" pitchFamily="2" charset="-122"/>
              </a:rPr>
              <a:t>B组画</a:t>
            </a:r>
            <a:endParaRPr lang="zh-CN" altLang="en-US" sz="54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黑体" panose="02010609060101010101" pitchFamily="2" charset="-122"/>
              <a:ea typeface="黑体" panose="02010609060101010101" pitchFamily="2" charset="-122"/>
            </a:endParaRPr>
          </a:p>
        </p:txBody>
      </p:sp>
      <p:sp>
        <p:nvSpPr>
          <p:cNvPr id="46085" name="矩形 46084"/>
          <p:cNvSpPr/>
          <p:nvPr/>
        </p:nvSpPr>
        <p:spPr>
          <a:xfrm>
            <a:off x="3708400" y="4508500"/>
            <a:ext cx="2881313" cy="1296988"/>
          </a:xfrm>
          <a:prstGeom prst="rect">
            <a:avLst/>
          </a:prstGeom>
        </p:spPr>
        <p:txBody>
          <a:bodyPr wrap="none" fromWordArt="1">
            <a:prstTxWarp prst="textPlain">
              <a:avLst>
                <a:gd name="adj" fmla="val 50000"/>
              </a:avLst>
            </a:prstTxWarp>
            <a:normAutofit/>
          </a:bodyPr>
          <a:p>
            <a:pPr algn="ctr"/>
            <a:r>
              <a:rPr lang="zh-CN" altLang="en-US" sz="54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黑体" panose="02010609060101010101" pitchFamily="2" charset="-122"/>
                <a:ea typeface="黑体" panose="02010609060101010101" pitchFamily="2" charset="-122"/>
              </a:rPr>
              <a:t>？</a:t>
            </a:r>
            <a:endParaRPr lang="zh-CN" altLang="en-US" sz="5400" b="1">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黑体" panose="02010609060101010101" pitchFamily="2" charset="-122"/>
              <a:ea typeface="黑体" panose="02010609060101010101" pitchFamily="2" charset="-122"/>
            </a:endParaRPr>
          </a:p>
        </p:txBody>
      </p:sp>
      <p:sp>
        <p:nvSpPr>
          <p:cNvPr id="46086" name="矩形 46085"/>
          <p:cNvSpPr/>
          <p:nvPr/>
        </p:nvSpPr>
        <p:spPr>
          <a:xfrm>
            <a:off x="3635375" y="4221163"/>
            <a:ext cx="4897438" cy="1798637"/>
          </a:xfrm>
          <a:prstGeom prst="rect">
            <a:avLst/>
          </a:prstGeom>
          <a:solidFill>
            <a:schemeClr val="bg1"/>
          </a:solidFill>
          <a:ln w="9525">
            <a:noFill/>
          </a:ln>
        </p:spPr>
        <p:txBody>
          <a:bodyPr anchor="t">
            <a:spAutoFit/>
          </a:bodyPr>
          <a:p>
            <a:pPr>
              <a:spcBef>
                <a:spcPct val="50000"/>
              </a:spcBef>
            </a:pPr>
            <a:r>
              <a:rPr lang="en-US" altLang="zh-CN" sz="3200" b="1" dirty="0">
                <a:solidFill>
                  <a:schemeClr val="accent2"/>
                </a:solidFill>
                <a:latin typeface="Times New Roman" panose="02020603050405020304" pitchFamily="18" charset="0"/>
                <a:ea typeface="宋体" panose="02010600030101010101" pitchFamily="2" charset="-122"/>
              </a:rPr>
              <a:t> </a:t>
            </a:r>
            <a:r>
              <a:rPr lang="zh-CN" altLang="en-US" sz="3200" b="1" dirty="0">
                <a:latin typeface="Times New Roman" panose="02020603050405020304" pitchFamily="18" charset="0"/>
                <a:ea typeface="宋体" panose="02010600030101010101" pitchFamily="2" charset="-122"/>
              </a:rPr>
              <a:t>表情自然温和，充满活力，展现人性！</a:t>
            </a:r>
            <a:endParaRPr lang="zh-CN" altLang="en-US" sz="3200" b="1" dirty="0">
              <a:latin typeface="Times New Roman" panose="02020603050405020304" pitchFamily="18" charset="0"/>
              <a:ea typeface="宋体" panose="02010600030101010101" pitchFamily="2" charset="-122"/>
            </a:endParaRPr>
          </a:p>
          <a:p>
            <a:pPr>
              <a:spcBef>
                <a:spcPct val="50000"/>
              </a:spcBef>
            </a:pPr>
            <a:endParaRPr lang="zh-CN" altLang="en-US" sz="3200" b="1" dirty="0">
              <a:latin typeface="Times New Roman" panose="02020603050405020304" pitchFamily="18" charset="0"/>
              <a:ea typeface="黑体" panose="02010609060101010101" pitchFamily="2" charset="-122"/>
            </a:endParaRPr>
          </a:p>
        </p:txBody>
      </p:sp>
      <p:sp>
        <p:nvSpPr>
          <p:cNvPr id="9222" name="矩形 46086"/>
          <p:cNvSpPr/>
          <p:nvPr/>
        </p:nvSpPr>
        <p:spPr>
          <a:xfrm rot="5400000">
            <a:off x="862013" y="3030538"/>
            <a:ext cx="1871662" cy="647700"/>
          </a:xfrm>
          <a:prstGeom prst="rect">
            <a:avLst/>
          </a:prstGeom>
        </p:spPr>
        <p:txBody>
          <a:bodyPr vert="eaVert" wrap="none" fromWordArt="1">
            <a:prstTxWarp prst="textWave4">
              <a:avLst>
                <a:gd name="adj1" fmla="val 13005"/>
                <a:gd name="adj2" fmla="val 0"/>
              </a:avLst>
            </a:prstTxWarp>
            <a:normAutofit/>
          </a:bodyPr>
          <a:p>
            <a:pPr algn="ctr"/>
            <a:r>
              <a:rPr lang="zh-CN" altLang="en-US" sz="3600">
                <a:gradFill rotWithShape="0">
                  <a:gsLst>
                    <a:gs pos="0">
                      <a:srgbClr val="00FF00"/>
                    </a:gs>
                    <a:gs pos="100000">
                      <a:srgbClr val="00CCFF"/>
                    </a:gs>
                  </a:gsLst>
                  <a:lin ang="0" scaled="1"/>
                  <a:tileRect/>
                </a:gradFill>
                <a:effectLst>
                  <a:outerShdw dist="99190" dir="7788334" algn="ctr" rotWithShape="0">
                    <a:srgbClr val="000080">
                      <a:alpha val="80000"/>
                    </a:srgbClr>
                  </a:outerShdw>
                </a:effectLst>
                <a:latin typeface="宋体" panose="02010600030101010101" pitchFamily="2" charset="-122"/>
                <a:ea typeface="宋体" panose="02010600030101010101" pitchFamily="2" charset="-122"/>
              </a:rPr>
              <a:t>原因</a:t>
            </a:r>
            <a:endParaRPr lang="zh-CN" altLang="en-US" sz="3600">
              <a:gradFill rotWithShape="0">
                <a:gsLst>
                  <a:gs pos="0">
                    <a:srgbClr val="00FF00"/>
                  </a:gs>
                  <a:gs pos="100000">
                    <a:srgbClr val="00CCFF"/>
                  </a:gs>
                </a:gsLst>
                <a:lin ang="0" scaled="1"/>
                <a:tileRect/>
              </a:gradFill>
              <a:effectLst>
                <a:outerShdw dist="99190" dir="7788334" algn="ctr" rotWithShape="0">
                  <a:srgbClr val="000080">
                    <a:alpha val="80000"/>
                  </a:srgbClr>
                </a:outerShdw>
              </a:effectLst>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1"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 calcmode="lin" valueType="num">
                                      <p:cBhvr additive="base">
                                        <p:cTn id="7" dur="5000" fill="hold"/>
                                        <p:tgtEl>
                                          <p:spTgt spid="46083"/>
                                        </p:tgtEl>
                                        <p:attrNameLst>
                                          <p:attrName>ppt_x</p:attrName>
                                        </p:attrNameLst>
                                      </p:cBhvr>
                                      <p:tavLst>
                                        <p:tav tm="0">
                                          <p:val>
                                            <p:strVal val="#ppt_x"/>
                                          </p:val>
                                        </p:tav>
                                        <p:tav tm="100000">
                                          <p:val>
                                            <p:strVal val="#ppt_x"/>
                                          </p:val>
                                        </p:tav>
                                      </p:tavLst>
                                    </p:anim>
                                    <p:anim calcmode="lin" valueType="num">
                                      <p:cBhvr additive="base">
                                        <p:cTn id="8" dur="5000" fill="hold"/>
                                        <p:tgtEl>
                                          <p:spTgt spid="4608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085"/>
                                        </p:tgtEl>
                                        <p:attrNameLst>
                                          <p:attrName>style.visibility</p:attrName>
                                        </p:attrNameLst>
                                      </p:cBhvr>
                                      <p:to>
                                        <p:strVal val="visible"/>
                                      </p:to>
                                    </p:set>
                                    <p:anim calcmode="lin" valueType="num">
                                      <p:cBhvr additive="base">
                                        <p:cTn id="13" dur="500" fill="hold"/>
                                        <p:tgtEl>
                                          <p:spTgt spid="46085"/>
                                        </p:tgtEl>
                                        <p:attrNameLst>
                                          <p:attrName>ppt_x</p:attrName>
                                        </p:attrNameLst>
                                      </p:cBhvr>
                                      <p:tavLst>
                                        <p:tav tm="0">
                                          <p:val>
                                            <p:strVal val="#ppt_x"/>
                                          </p:val>
                                        </p:tav>
                                        <p:tav tm="100000">
                                          <p:val>
                                            <p:strVal val="#ppt_x"/>
                                          </p:val>
                                        </p:tav>
                                      </p:tavLst>
                                    </p:anim>
                                    <p:anim calcmode="lin" valueType="num">
                                      <p:cBhvr additive="base">
                                        <p:cTn id="14" dur="500" fill="hold"/>
                                        <p:tgtEl>
                                          <p:spTgt spid="4608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6086">
                                            <p:txEl>
                                              <p:charRg st="0" end="19"/>
                                            </p:txEl>
                                          </p:spTgt>
                                        </p:tgtEl>
                                        <p:attrNameLst>
                                          <p:attrName>style.visibility</p:attrName>
                                        </p:attrNameLst>
                                      </p:cBhvr>
                                      <p:to>
                                        <p:strVal val="visible"/>
                                      </p:to>
                                    </p:set>
                                    <p:animEffect transition="in" filter="blinds(horizontal)">
                                      <p:cBhvr>
                                        <p:cTn id="19" dur="500"/>
                                        <p:tgtEl>
                                          <p:spTgt spid="46086">
                                            <p:txEl>
                                              <p:charRg st="0"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文本框 28673"/>
          <p:cNvSpPr txBox="1"/>
          <p:nvPr/>
        </p:nvSpPr>
        <p:spPr>
          <a:xfrm>
            <a:off x="212725" y="168275"/>
            <a:ext cx="3841750" cy="641350"/>
          </a:xfrm>
          <a:prstGeom prst="rect">
            <a:avLst/>
          </a:prstGeom>
          <a:noFill/>
          <a:ln w="9525">
            <a:noFill/>
          </a:ln>
        </p:spPr>
        <p:txBody>
          <a:bodyPr wrap="none" anchor="t">
            <a:spAutoFit/>
          </a:bodyPr>
          <a:p>
            <a:pPr>
              <a:buClr>
                <a:schemeClr val="bg1"/>
              </a:buClr>
            </a:pPr>
            <a:r>
              <a:rPr lang="zh-CN" altLang="en-US" sz="3600" noProof="1" dirty="0">
                <a:solidFill>
                  <a:srgbClr val="FF9900"/>
                </a:solidFill>
                <a:effectLst>
                  <a:outerShdw blurRad="38100" dist="38100" dir="2700000">
                    <a:srgbClr val="C0C0C0"/>
                  </a:outerShdw>
                </a:effectLst>
                <a:latin typeface="Times New Roman" panose="02020603050405020304" pitchFamily="18" charset="0"/>
                <a:ea typeface="黑体" panose="02010609060101010101" pitchFamily="2" charset="-122"/>
                <a:cs typeface="+mn-cs"/>
              </a:rPr>
              <a:t>米开朗琪罗代表作</a:t>
            </a:r>
            <a:endParaRPr lang="zh-CN" altLang="en-US" sz="3600" noProof="1" dirty="0">
              <a:solidFill>
                <a:srgbClr val="FF9900"/>
              </a:solidFill>
              <a:effectLst>
                <a:outerShdw blurRad="38100" dist="38100" dir="2700000">
                  <a:srgbClr val="C0C0C0"/>
                </a:outerShdw>
              </a:effectLst>
              <a:latin typeface="Times New Roman" panose="02020603050405020304" pitchFamily="18" charset="0"/>
              <a:ea typeface="黑体" panose="02010609060101010101" pitchFamily="2" charset="-122"/>
            </a:endParaRPr>
          </a:p>
        </p:txBody>
      </p:sp>
      <p:grpSp>
        <p:nvGrpSpPr>
          <p:cNvPr id="28675" name="组合 28674"/>
          <p:cNvGrpSpPr/>
          <p:nvPr/>
        </p:nvGrpSpPr>
        <p:grpSpPr>
          <a:xfrm>
            <a:off x="228600" y="914400"/>
            <a:ext cx="8915400" cy="5943600"/>
            <a:chOff x="96" y="480"/>
            <a:chExt cx="5616" cy="3744"/>
          </a:xfrm>
        </p:grpSpPr>
        <p:pic>
          <p:nvPicPr>
            <p:cNvPr id="31747" name="图片 28675" descr="米开朗琪罗的《最后的审判》"/>
            <p:cNvPicPr>
              <a:picLocks noChangeAspect="1"/>
            </p:cNvPicPr>
            <p:nvPr/>
          </p:nvPicPr>
          <p:blipFill>
            <a:blip r:embed="rId1"/>
            <a:stretch>
              <a:fillRect/>
            </a:stretch>
          </p:blipFill>
          <p:spPr>
            <a:xfrm>
              <a:off x="2389" y="480"/>
              <a:ext cx="3323" cy="3696"/>
            </a:xfrm>
            <a:prstGeom prst="rect">
              <a:avLst/>
            </a:prstGeom>
            <a:noFill/>
            <a:ln w="9525">
              <a:noFill/>
            </a:ln>
          </p:spPr>
        </p:pic>
        <p:sp>
          <p:nvSpPr>
            <p:cNvPr id="28677" name="文本框 28676"/>
            <p:cNvSpPr txBox="1"/>
            <p:nvPr/>
          </p:nvSpPr>
          <p:spPr>
            <a:xfrm>
              <a:off x="1392" y="1199"/>
              <a:ext cx="1012" cy="865"/>
            </a:xfrm>
            <a:prstGeom prst="rect">
              <a:avLst/>
            </a:prstGeom>
            <a:noFill/>
            <a:ln w="9525">
              <a:noFill/>
            </a:ln>
          </p:spPr>
          <p:txBody>
            <a:bodyPr wrap="none" anchor="t">
              <a:spAutoFit/>
            </a:bodyPr>
            <a:p>
              <a:pPr>
                <a:buClr>
                  <a:schemeClr val="bg1"/>
                </a:buClr>
              </a:pPr>
              <a:r>
                <a:rPr lang="en-US" altLang="zh-CN" sz="2800" noProof="1" dirty="0">
                  <a:effectLst>
                    <a:outerShdw blurRad="38100" dist="38100" dir="2700000">
                      <a:srgbClr val="C0C0C0"/>
                    </a:outerShdw>
                  </a:effectLst>
                  <a:latin typeface="华文新魏" pitchFamily="2" charset="-122"/>
                  <a:ea typeface="华文新魏" pitchFamily="2" charset="-122"/>
                  <a:cs typeface="+mn-cs"/>
                </a:rPr>
                <a:t>《</a:t>
              </a:r>
              <a:r>
                <a:rPr lang="zh-CN" altLang="en-US" sz="2800" noProof="1" dirty="0">
                  <a:effectLst>
                    <a:outerShdw blurRad="38100" dist="38100" dir="2700000">
                      <a:srgbClr val="C0C0C0"/>
                    </a:outerShdw>
                  </a:effectLst>
                  <a:latin typeface="华文新魏" pitchFamily="2" charset="-122"/>
                  <a:ea typeface="华文新魏" pitchFamily="2" charset="-122"/>
                  <a:cs typeface="+mn-cs"/>
                </a:rPr>
                <a:t>最后</a:t>
              </a:r>
              <a:endParaRPr lang="zh-CN" altLang="en-US" sz="2800" noProof="1" dirty="0">
                <a:effectLst>
                  <a:outerShdw blurRad="38100" dist="38100" dir="2700000">
                    <a:srgbClr val="C0C0C0"/>
                  </a:outerShdw>
                </a:effectLst>
                <a:latin typeface="华文新魏" pitchFamily="2" charset="-122"/>
                <a:ea typeface="华文新魏" pitchFamily="2" charset="-122"/>
              </a:endParaRPr>
            </a:p>
            <a:p>
              <a:pPr>
                <a:buClr>
                  <a:schemeClr val="bg1"/>
                </a:buClr>
              </a:pPr>
              <a:r>
                <a:rPr lang="zh-CN" altLang="en-US" sz="2800" noProof="1" dirty="0">
                  <a:effectLst>
                    <a:outerShdw blurRad="38100" dist="38100" dir="2700000">
                      <a:srgbClr val="C0C0C0"/>
                    </a:outerShdw>
                  </a:effectLst>
                  <a:latin typeface="华文新魏" pitchFamily="2" charset="-122"/>
                  <a:ea typeface="华文新魏" pitchFamily="2" charset="-122"/>
                  <a:cs typeface="+mn-cs"/>
                </a:rPr>
                <a:t>的审判</a:t>
              </a:r>
              <a:r>
                <a:rPr lang="en-US" altLang="zh-CN" sz="2800" noProof="1" dirty="0">
                  <a:effectLst>
                    <a:outerShdw blurRad="38100" dist="38100" dir="2700000">
                      <a:srgbClr val="C0C0C0"/>
                    </a:outerShdw>
                  </a:effectLst>
                  <a:latin typeface="华文新魏" pitchFamily="2" charset="-122"/>
                  <a:ea typeface="华文新魏" pitchFamily="2" charset="-122"/>
                  <a:cs typeface="+mn-cs"/>
                </a:rPr>
                <a:t>》</a:t>
              </a:r>
              <a:endParaRPr lang="en-US" altLang="zh-CN" sz="2800" noProof="1" dirty="0">
                <a:effectLst>
                  <a:outerShdw blurRad="38100" dist="38100" dir="2700000">
                    <a:srgbClr val="C0C0C0"/>
                  </a:outerShdw>
                </a:effectLst>
                <a:latin typeface="华文新魏" pitchFamily="2" charset="-122"/>
                <a:ea typeface="华文新魏" pitchFamily="2" charset="-122"/>
              </a:endParaRPr>
            </a:p>
            <a:p>
              <a:pPr>
                <a:buClr>
                  <a:schemeClr val="bg1"/>
                </a:buClr>
              </a:pPr>
              <a:r>
                <a:rPr lang="zh-CN" altLang="en-US" sz="2800" noProof="1" dirty="0">
                  <a:effectLst>
                    <a:outerShdw blurRad="38100" dist="38100" dir="2700000">
                      <a:srgbClr val="C0C0C0"/>
                    </a:outerShdw>
                  </a:effectLst>
                  <a:latin typeface="华文新魏" pitchFamily="2" charset="-122"/>
                  <a:ea typeface="华文新魏" pitchFamily="2" charset="-122"/>
                  <a:cs typeface="+mn-cs"/>
                </a:rPr>
                <a:t>及其局部</a:t>
              </a:r>
              <a:endParaRPr lang="zh-CN" altLang="en-US" sz="2800" noProof="1" dirty="0">
                <a:effectLst>
                  <a:outerShdw blurRad="38100" dist="38100" dir="2700000">
                    <a:srgbClr val="C0C0C0"/>
                  </a:outerShdw>
                </a:effectLst>
                <a:latin typeface="华文新魏" pitchFamily="2" charset="-122"/>
                <a:ea typeface="华文新魏" pitchFamily="2" charset="-122"/>
              </a:endParaRPr>
            </a:p>
          </p:txBody>
        </p:sp>
        <p:pic>
          <p:nvPicPr>
            <p:cNvPr id="31749" name="图片 28677" descr="米开朗琪罗的《最后的审判》局部1"/>
            <p:cNvPicPr>
              <a:picLocks noChangeAspect="1"/>
            </p:cNvPicPr>
            <p:nvPr/>
          </p:nvPicPr>
          <p:blipFill>
            <a:blip r:embed="rId2"/>
            <a:stretch>
              <a:fillRect/>
            </a:stretch>
          </p:blipFill>
          <p:spPr>
            <a:xfrm>
              <a:off x="96" y="576"/>
              <a:ext cx="1271" cy="1780"/>
            </a:xfrm>
            <a:prstGeom prst="rect">
              <a:avLst/>
            </a:prstGeom>
            <a:noFill/>
            <a:ln w="9525">
              <a:noFill/>
            </a:ln>
          </p:spPr>
        </p:pic>
        <p:pic>
          <p:nvPicPr>
            <p:cNvPr id="31750" name="图片 28678" descr="米开朗琪罗的《最后的审判》局部4"/>
            <p:cNvPicPr>
              <a:picLocks noChangeAspect="1"/>
            </p:cNvPicPr>
            <p:nvPr/>
          </p:nvPicPr>
          <p:blipFill>
            <a:blip r:embed="rId3"/>
            <a:stretch>
              <a:fillRect/>
            </a:stretch>
          </p:blipFill>
          <p:spPr>
            <a:xfrm>
              <a:off x="566" y="2496"/>
              <a:ext cx="1545" cy="1728"/>
            </a:xfrm>
            <a:prstGeom prst="rect">
              <a:avLst/>
            </a:prstGeom>
            <a:noFill/>
            <a:ln w="9525">
              <a:noFill/>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box(out)">
                                      <p:cBhvr>
                                        <p:cTn id="7"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69" name="图片 37889" descr="莎士比亚墓地的教堂"/>
          <p:cNvPicPr>
            <a:picLocks noChangeAspect="1"/>
          </p:cNvPicPr>
          <p:nvPr/>
        </p:nvPicPr>
        <p:blipFill>
          <a:blip r:embed="rId1"/>
          <a:stretch>
            <a:fillRect/>
          </a:stretch>
        </p:blipFill>
        <p:spPr>
          <a:xfrm>
            <a:off x="152400" y="609600"/>
            <a:ext cx="5140325" cy="3856038"/>
          </a:xfrm>
          <a:prstGeom prst="rect">
            <a:avLst/>
          </a:prstGeom>
          <a:noFill/>
          <a:ln w="9525">
            <a:noFill/>
          </a:ln>
        </p:spPr>
      </p:pic>
      <p:sp>
        <p:nvSpPr>
          <p:cNvPr id="32770" name="文本框 37890"/>
          <p:cNvSpPr txBox="1"/>
          <p:nvPr/>
        </p:nvSpPr>
        <p:spPr>
          <a:xfrm>
            <a:off x="457200" y="4519613"/>
            <a:ext cx="3398838" cy="519112"/>
          </a:xfrm>
          <a:prstGeom prst="rect">
            <a:avLst/>
          </a:prstGeom>
          <a:noFill/>
          <a:ln w="9525">
            <a:noFill/>
          </a:ln>
        </p:spPr>
        <p:txBody>
          <a:bodyPr wrap="none" anchor="t">
            <a:spAutoFit/>
          </a:bodyPr>
          <a:p>
            <a:r>
              <a:rPr lang="zh-CN" altLang="en-US" sz="2800" b="1" dirty="0">
                <a:solidFill>
                  <a:srgbClr val="FF0000"/>
                </a:solidFill>
                <a:latin typeface="Times New Roman" panose="02020603050405020304" pitchFamily="18" charset="0"/>
                <a:ea typeface="黑体" panose="02010609060101010101" pitchFamily="2" charset="-122"/>
              </a:rPr>
              <a:t>莎士比亚墓地的教堂</a:t>
            </a:r>
            <a:endParaRPr lang="zh-CN" altLang="en-US" sz="2800" b="1" dirty="0">
              <a:solidFill>
                <a:srgbClr val="FF0000"/>
              </a:solidFill>
              <a:latin typeface="Times New Roman" panose="02020603050405020304" pitchFamily="18" charset="0"/>
              <a:ea typeface="黑体" panose="02010609060101010101" pitchFamily="2" charset="-122"/>
            </a:endParaRPr>
          </a:p>
        </p:txBody>
      </p:sp>
      <p:pic>
        <p:nvPicPr>
          <p:cNvPr id="32771" name="图片 37891" descr="莎士比亚墓墙上的半身塑像"/>
          <p:cNvPicPr>
            <a:picLocks noChangeAspect="1"/>
          </p:cNvPicPr>
          <p:nvPr/>
        </p:nvPicPr>
        <p:blipFill>
          <a:blip r:embed="rId2"/>
          <a:stretch>
            <a:fillRect/>
          </a:stretch>
        </p:blipFill>
        <p:spPr>
          <a:xfrm>
            <a:off x="5511800" y="333375"/>
            <a:ext cx="3224213" cy="4319588"/>
          </a:xfrm>
          <a:prstGeom prst="rect">
            <a:avLst/>
          </a:prstGeom>
          <a:noFill/>
          <a:ln w="9525">
            <a:noFill/>
          </a:ln>
        </p:spPr>
      </p:pic>
      <p:sp>
        <p:nvSpPr>
          <p:cNvPr id="32772" name="文本框 37892"/>
          <p:cNvSpPr txBox="1"/>
          <p:nvPr/>
        </p:nvSpPr>
        <p:spPr>
          <a:xfrm>
            <a:off x="4648200" y="4519613"/>
            <a:ext cx="4470400" cy="519112"/>
          </a:xfrm>
          <a:prstGeom prst="rect">
            <a:avLst/>
          </a:prstGeom>
          <a:noFill/>
          <a:ln w="9525">
            <a:noFill/>
          </a:ln>
        </p:spPr>
        <p:txBody>
          <a:bodyPr wrap="none" anchor="t">
            <a:spAutoFit/>
          </a:bodyPr>
          <a:p>
            <a:r>
              <a:rPr lang="zh-CN" altLang="en-US" sz="2800" b="1" dirty="0">
                <a:solidFill>
                  <a:srgbClr val="FF0000"/>
                </a:solidFill>
                <a:latin typeface="Times New Roman" panose="02020603050405020304" pitchFamily="18" charset="0"/>
                <a:ea typeface="黑体" panose="02010609060101010101" pitchFamily="2" charset="-122"/>
              </a:rPr>
              <a:t>莎士比亚墓墙上的半身塑像</a:t>
            </a:r>
            <a:endParaRPr lang="zh-CN" altLang="en-US" sz="2800" b="1" dirty="0">
              <a:solidFill>
                <a:srgbClr val="FF0000"/>
              </a:solidFill>
              <a:latin typeface="Times New Roman" panose="02020603050405020304" pitchFamily="18" charset="0"/>
              <a:ea typeface="黑体" panose="02010609060101010101" pitchFamily="2" charset="-122"/>
            </a:endParaRPr>
          </a:p>
        </p:txBody>
      </p:sp>
      <p:sp>
        <p:nvSpPr>
          <p:cNvPr id="32773" name="文本框 37893"/>
          <p:cNvSpPr txBox="1"/>
          <p:nvPr/>
        </p:nvSpPr>
        <p:spPr>
          <a:xfrm>
            <a:off x="250825" y="5084763"/>
            <a:ext cx="8723313" cy="1552575"/>
          </a:xfrm>
          <a:prstGeom prst="rect">
            <a:avLst/>
          </a:prstGeom>
          <a:noFill/>
          <a:ln w="9525">
            <a:noFill/>
          </a:ln>
        </p:spPr>
        <p:txBody>
          <a:bodyPr anchor="t">
            <a:spAutoFit/>
          </a:bodyPr>
          <a:p>
            <a:r>
              <a:rPr lang="en-US" altLang="zh-CN" sz="2400" b="1" dirty="0">
                <a:latin typeface="黑体" panose="02010609060101010101" pitchFamily="2" charset="-122"/>
                <a:ea typeface="黑体" panose="02010609060101010101" pitchFamily="2" charset="-122"/>
              </a:rPr>
              <a:t>     1616</a:t>
            </a:r>
            <a:r>
              <a:rPr lang="zh-CN" altLang="en-US" sz="2400" b="1" dirty="0">
                <a:latin typeface="黑体" panose="02010609060101010101" pitchFamily="2" charset="-122"/>
                <a:ea typeface="黑体" panose="02010609060101010101" pitchFamily="2" charset="-122"/>
              </a:rPr>
              <a:t>年，莎士比亚因病逝世。在他的墓碑上刻着这样的碑文：“看在上帝的面上，请不要动我的坟墓。妄动者将遭到诅咒，保护者将受到祝福。”他的墓现在他家乡的一座小教堂旁，每年都有数以千万计的人象朝圣一般去瞻仰。</a:t>
            </a:r>
            <a:endParaRPr lang="zh-CN" altLang="en-US" sz="2400" b="1" dirty="0">
              <a:latin typeface="黑体" panose="02010609060101010101" pitchFamily="2" charset="-122"/>
              <a:ea typeface="黑体" panose="0201060906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55297"/>
          <p:cNvSpPr txBox="1"/>
          <p:nvPr/>
        </p:nvSpPr>
        <p:spPr>
          <a:xfrm>
            <a:off x="684213" y="1916113"/>
            <a:ext cx="681037" cy="3590925"/>
          </a:xfrm>
          <a:prstGeom prst="rect">
            <a:avLst/>
          </a:prstGeom>
          <a:solidFill>
            <a:schemeClr val="accent1"/>
          </a:solidFill>
          <a:ln w="9525" cap="flat" cmpd="sng">
            <a:solidFill>
              <a:srgbClr val="0033CC"/>
            </a:solidFill>
            <a:prstDash val="solid"/>
            <a:miter/>
            <a:headEnd type="none" w="med" len="med"/>
            <a:tailEnd type="none" w="med" len="med"/>
          </a:ln>
        </p:spPr>
        <p:txBody>
          <a:bodyPr vert="eaVert" anchor="t">
            <a:spAutoFit/>
          </a:bodyPr>
          <a:p>
            <a:pPr algn="ctr">
              <a:spcBef>
                <a:spcPct val="50000"/>
              </a:spcBef>
            </a:pPr>
            <a:r>
              <a:rPr lang="zh-CN" altLang="en-US" sz="3200" b="1" dirty="0">
                <a:latin typeface="Times New Roman" panose="02020603050405020304" pitchFamily="18" charset="0"/>
                <a:ea typeface="黑体" panose="02010609060101010101" pitchFamily="2" charset="-122"/>
              </a:rPr>
              <a:t>资本主义萌芽</a:t>
            </a:r>
            <a:endParaRPr lang="zh-CN" altLang="en-US" sz="3200" b="1" dirty="0">
              <a:latin typeface="Times New Roman" panose="02020603050405020304" pitchFamily="18" charset="0"/>
              <a:ea typeface="黑体" panose="02010609060101010101" pitchFamily="2" charset="-122"/>
            </a:endParaRPr>
          </a:p>
        </p:txBody>
      </p:sp>
      <p:sp>
        <p:nvSpPr>
          <p:cNvPr id="33794" name="文本框 55298"/>
          <p:cNvSpPr txBox="1"/>
          <p:nvPr/>
        </p:nvSpPr>
        <p:spPr>
          <a:xfrm>
            <a:off x="1979613" y="2636838"/>
            <a:ext cx="681037" cy="2057400"/>
          </a:xfrm>
          <a:prstGeom prst="rect">
            <a:avLst/>
          </a:prstGeom>
          <a:solidFill>
            <a:srgbClr val="99FF99"/>
          </a:solidFill>
          <a:ln w="9525" cap="flat" cmpd="sng">
            <a:solidFill>
              <a:srgbClr val="0033CC"/>
            </a:solidFill>
            <a:prstDash val="solid"/>
            <a:miter/>
            <a:headEnd type="none" w="med" len="med"/>
            <a:tailEnd type="none" w="med" len="med"/>
          </a:ln>
        </p:spPr>
        <p:txBody>
          <a:bodyPr vert="eaVert" anchor="t">
            <a:spAutoFit/>
          </a:bodyPr>
          <a:p>
            <a:pPr algn="ctr">
              <a:spcBef>
                <a:spcPct val="50000"/>
              </a:spcBef>
            </a:pPr>
            <a:r>
              <a:rPr lang="zh-CN" altLang="en-US" sz="3200" b="1" dirty="0">
                <a:latin typeface="Times New Roman" panose="02020603050405020304" pitchFamily="18" charset="0"/>
                <a:ea typeface="黑体" panose="02010609060101010101" pitchFamily="2" charset="-122"/>
              </a:rPr>
              <a:t>文艺复兴</a:t>
            </a:r>
            <a:endParaRPr lang="zh-CN" altLang="en-US" sz="3200" b="1" dirty="0">
              <a:latin typeface="Times New Roman" panose="02020603050405020304" pitchFamily="18" charset="0"/>
              <a:ea typeface="黑体" panose="02010609060101010101" pitchFamily="2" charset="-122"/>
            </a:endParaRPr>
          </a:p>
        </p:txBody>
      </p:sp>
      <p:sp>
        <p:nvSpPr>
          <p:cNvPr id="33795" name="直接连接符 55299"/>
          <p:cNvSpPr/>
          <p:nvPr/>
        </p:nvSpPr>
        <p:spPr>
          <a:xfrm>
            <a:off x="1403350" y="3573463"/>
            <a:ext cx="504825" cy="0"/>
          </a:xfrm>
          <a:prstGeom prst="line">
            <a:avLst/>
          </a:prstGeom>
          <a:ln w="50800" cap="flat" cmpd="sng">
            <a:solidFill>
              <a:srgbClr val="0033CC"/>
            </a:solidFill>
            <a:prstDash val="solid"/>
            <a:round/>
            <a:headEnd type="none" w="med" len="med"/>
            <a:tailEnd type="triangle" w="med" len="med"/>
          </a:ln>
        </p:spPr>
      </p:sp>
      <p:sp>
        <p:nvSpPr>
          <p:cNvPr id="33796" name="直接连接符 55300"/>
          <p:cNvSpPr/>
          <p:nvPr/>
        </p:nvSpPr>
        <p:spPr>
          <a:xfrm flipV="1">
            <a:off x="2700338" y="2924175"/>
            <a:ext cx="649287" cy="363538"/>
          </a:xfrm>
          <a:prstGeom prst="line">
            <a:avLst/>
          </a:prstGeom>
          <a:ln w="50800" cap="flat" cmpd="sng">
            <a:solidFill>
              <a:srgbClr val="0033CC"/>
            </a:solidFill>
            <a:prstDash val="solid"/>
            <a:round/>
            <a:headEnd type="none" w="med" len="med"/>
            <a:tailEnd type="triangle" w="med" len="med"/>
          </a:ln>
        </p:spPr>
      </p:sp>
      <p:grpSp>
        <p:nvGrpSpPr>
          <p:cNvPr id="33797" name="组合 55301"/>
          <p:cNvGrpSpPr/>
          <p:nvPr/>
        </p:nvGrpSpPr>
        <p:grpSpPr>
          <a:xfrm>
            <a:off x="3419475" y="908050"/>
            <a:ext cx="4978400" cy="5180013"/>
            <a:chOff x="1927" y="572"/>
            <a:chExt cx="3136" cy="3263"/>
          </a:xfrm>
        </p:grpSpPr>
        <p:sp>
          <p:nvSpPr>
            <p:cNvPr id="33798" name="文本框 55302"/>
            <p:cNvSpPr txBox="1"/>
            <p:nvPr/>
          </p:nvSpPr>
          <p:spPr>
            <a:xfrm>
              <a:off x="1927" y="1344"/>
              <a:ext cx="429" cy="1083"/>
            </a:xfrm>
            <a:prstGeom prst="rect">
              <a:avLst/>
            </a:prstGeom>
            <a:solidFill>
              <a:schemeClr val="accent2"/>
            </a:solidFill>
            <a:ln w="9525" cap="flat" cmpd="sng">
              <a:solidFill>
                <a:schemeClr val="tx1"/>
              </a:solidFill>
              <a:prstDash val="solid"/>
              <a:miter/>
              <a:headEnd type="none" w="med" len="med"/>
              <a:tailEnd type="none" w="med" len="med"/>
            </a:ln>
          </p:spPr>
          <p:txBody>
            <a:bodyPr vert="eaVert" anchor="t">
              <a:spAutoFit/>
            </a:bodyPr>
            <a:p>
              <a:pPr algn="ctr">
                <a:spcBef>
                  <a:spcPct val="50000"/>
                </a:spcBef>
              </a:pPr>
              <a:r>
                <a:rPr lang="zh-CN" altLang="en-US" sz="3200" b="1" dirty="0">
                  <a:solidFill>
                    <a:srgbClr val="FF3300"/>
                  </a:solidFill>
                  <a:latin typeface="Times New Roman" panose="02020603050405020304" pitchFamily="18" charset="0"/>
                  <a:ea typeface="黑体" panose="02010609060101010101" pitchFamily="2" charset="-122"/>
                </a:rPr>
                <a:t>意大利</a:t>
              </a:r>
              <a:endParaRPr lang="zh-CN" altLang="en-US" sz="3200" b="1" dirty="0">
                <a:solidFill>
                  <a:srgbClr val="FF3300"/>
                </a:solidFill>
                <a:latin typeface="Times New Roman" panose="02020603050405020304" pitchFamily="18" charset="0"/>
                <a:ea typeface="黑体" panose="02010609060101010101" pitchFamily="2" charset="-122"/>
              </a:endParaRPr>
            </a:p>
          </p:txBody>
        </p:sp>
        <p:sp>
          <p:nvSpPr>
            <p:cNvPr id="33799" name="文本框 55303"/>
            <p:cNvSpPr txBox="1"/>
            <p:nvPr/>
          </p:nvSpPr>
          <p:spPr>
            <a:xfrm>
              <a:off x="1927" y="3067"/>
              <a:ext cx="429" cy="768"/>
            </a:xfrm>
            <a:prstGeom prst="rect">
              <a:avLst/>
            </a:prstGeom>
            <a:solidFill>
              <a:schemeClr val="accent2"/>
            </a:solidFill>
            <a:ln w="9525" cap="flat" cmpd="sng">
              <a:solidFill>
                <a:schemeClr val="tx1"/>
              </a:solidFill>
              <a:prstDash val="solid"/>
              <a:miter/>
              <a:headEnd type="none" w="med" len="med"/>
              <a:tailEnd type="none" w="med" len="med"/>
            </a:ln>
          </p:spPr>
          <p:txBody>
            <a:bodyPr vert="eaVert" anchor="t">
              <a:spAutoFit/>
            </a:bodyPr>
            <a:p>
              <a:pPr algn="ctr">
                <a:spcBef>
                  <a:spcPct val="50000"/>
                </a:spcBef>
              </a:pPr>
              <a:r>
                <a:rPr lang="zh-CN" altLang="en-US" sz="3200" b="1" dirty="0">
                  <a:solidFill>
                    <a:srgbClr val="FF3300"/>
                  </a:solidFill>
                  <a:latin typeface="Times New Roman" panose="02020603050405020304" pitchFamily="18" charset="0"/>
                  <a:ea typeface="黑体" panose="02010609060101010101" pitchFamily="2" charset="-122"/>
                </a:rPr>
                <a:t>英国</a:t>
              </a:r>
              <a:endParaRPr lang="zh-CN" altLang="en-US" sz="3200" b="1" dirty="0">
                <a:solidFill>
                  <a:srgbClr val="FF3300"/>
                </a:solidFill>
                <a:latin typeface="Times New Roman" panose="02020603050405020304" pitchFamily="18" charset="0"/>
                <a:ea typeface="黑体" panose="02010609060101010101" pitchFamily="2" charset="-122"/>
              </a:endParaRPr>
            </a:p>
          </p:txBody>
        </p:sp>
        <p:sp>
          <p:nvSpPr>
            <p:cNvPr id="33800" name="文本框 55304"/>
            <p:cNvSpPr txBox="1"/>
            <p:nvPr/>
          </p:nvSpPr>
          <p:spPr>
            <a:xfrm>
              <a:off x="3606" y="3385"/>
              <a:ext cx="1248" cy="371"/>
            </a:xfrm>
            <a:prstGeom prst="rect">
              <a:avLst/>
            </a:prstGeom>
            <a:solidFill>
              <a:srgbClr val="66FFFF"/>
            </a:solidFill>
            <a:ln w="9525" cap="flat" cmpd="sng">
              <a:solidFill>
                <a:srgbClr val="0033CC"/>
              </a:solidFill>
              <a:prstDash val="solid"/>
              <a:miter/>
              <a:headEnd type="none" w="med" len="med"/>
              <a:tailEnd type="none" w="med" len="med"/>
            </a:ln>
          </p:spPr>
          <p:txBody>
            <a:bodyPr anchor="t">
              <a:spAutoFit/>
            </a:bodyPr>
            <a:p>
              <a:pPr algn="ctr">
                <a:spcBef>
                  <a:spcPct val="50000"/>
                </a:spcBef>
              </a:pPr>
              <a:r>
                <a:rPr lang="zh-CN" altLang="en-US" sz="3200" b="1" dirty="0">
                  <a:latin typeface="Times New Roman" panose="02020603050405020304" pitchFamily="18" charset="0"/>
                  <a:ea typeface="黑体" panose="02010609060101010101" pitchFamily="2" charset="-122"/>
                </a:rPr>
                <a:t>莎士比亚</a:t>
              </a:r>
              <a:endParaRPr lang="zh-CN" altLang="en-US" sz="3200" b="1" dirty="0">
                <a:latin typeface="Times New Roman" panose="02020603050405020304" pitchFamily="18" charset="0"/>
                <a:ea typeface="黑体" panose="02010609060101010101" pitchFamily="2" charset="-122"/>
              </a:endParaRPr>
            </a:p>
          </p:txBody>
        </p:sp>
        <p:sp>
          <p:nvSpPr>
            <p:cNvPr id="33801" name="直接连接符 55305"/>
            <p:cNvSpPr/>
            <p:nvPr/>
          </p:nvSpPr>
          <p:spPr>
            <a:xfrm>
              <a:off x="2154" y="2432"/>
              <a:ext cx="0" cy="635"/>
            </a:xfrm>
            <a:prstGeom prst="line">
              <a:avLst/>
            </a:prstGeom>
            <a:ln w="50800" cap="flat" cmpd="sng">
              <a:solidFill>
                <a:srgbClr val="0033CC"/>
              </a:solidFill>
              <a:prstDash val="solid"/>
              <a:round/>
              <a:headEnd type="none" w="med" len="med"/>
              <a:tailEnd type="triangle" w="med" len="med"/>
            </a:ln>
          </p:spPr>
        </p:sp>
        <p:sp>
          <p:nvSpPr>
            <p:cNvPr id="33802" name="直接连接符 55306"/>
            <p:cNvSpPr/>
            <p:nvPr/>
          </p:nvSpPr>
          <p:spPr>
            <a:xfrm flipV="1">
              <a:off x="2381" y="1207"/>
              <a:ext cx="333" cy="318"/>
            </a:xfrm>
            <a:prstGeom prst="line">
              <a:avLst/>
            </a:prstGeom>
            <a:ln w="50800" cap="flat" cmpd="sng">
              <a:solidFill>
                <a:srgbClr val="0033CC"/>
              </a:solidFill>
              <a:prstDash val="solid"/>
              <a:round/>
              <a:headEnd type="none" w="med" len="med"/>
              <a:tailEnd type="triangle" w="med" len="med"/>
            </a:ln>
          </p:spPr>
        </p:sp>
        <p:sp>
          <p:nvSpPr>
            <p:cNvPr id="33803" name="直接连接符 55307"/>
            <p:cNvSpPr/>
            <p:nvPr/>
          </p:nvSpPr>
          <p:spPr>
            <a:xfrm>
              <a:off x="2381" y="2205"/>
              <a:ext cx="331" cy="331"/>
            </a:xfrm>
            <a:prstGeom prst="line">
              <a:avLst/>
            </a:prstGeom>
            <a:ln w="50800" cap="flat" cmpd="sng">
              <a:solidFill>
                <a:srgbClr val="0033CC"/>
              </a:solidFill>
              <a:prstDash val="solid"/>
              <a:round/>
              <a:headEnd type="none" w="med" len="med"/>
              <a:tailEnd type="triangle" w="med" len="med"/>
            </a:ln>
          </p:spPr>
        </p:sp>
        <p:sp>
          <p:nvSpPr>
            <p:cNvPr id="33804" name="直接连接符 55308"/>
            <p:cNvSpPr/>
            <p:nvPr/>
          </p:nvSpPr>
          <p:spPr>
            <a:xfrm>
              <a:off x="2381" y="3566"/>
              <a:ext cx="1185" cy="0"/>
            </a:xfrm>
            <a:prstGeom prst="line">
              <a:avLst/>
            </a:prstGeom>
            <a:ln w="50800" cap="flat" cmpd="sng">
              <a:solidFill>
                <a:srgbClr val="0033CC"/>
              </a:solidFill>
              <a:prstDash val="solid"/>
              <a:round/>
              <a:headEnd type="none" w="med" len="med"/>
              <a:tailEnd type="triangle" w="med" len="med"/>
            </a:ln>
          </p:spPr>
        </p:sp>
        <p:grpSp>
          <p:nvGrpSpPr>
            <p:cNvPr id="33805" name="组合 55309"/>
            <p:cNvGrpSpPr/>
            <p:nvPr/>
          </p:nvGrpSpPr>
          <p:grpSpPr>
            <a:xfrm>
              <a:off x="2744" y="572"/>
              <a:ext cx="2319" cy="2549"/>
              <a:chOff x="2744" y="572"/>
              <a:chExt cx="2319" cy="2549"/>
            </a:xfrm>
          </p:grpSpPr>
          <p:grpSp>
            <p:nvGrpSpPr>
              <p:cNvPr id="33806" name="组合 55310"/>
              <p:cNvGrpSpPr/>
              <p:nvPr/>
            </p:nvGrpSpPr>
            <p:grpSpPr>
              <a:xfrm>
                <a:off x="2744" y="1933"/>
                <a:ext cx="2319" cy="1188"/>
                <a:chOff x="2744" y="1933"/>
                <a:chExt cx="2319" cy="1188"/>
              </a:xfrm>
            </p:grpSpPr>
            <p:sp>
              <p:nvSpPr>
                <p:cNvPr id="33807" name="文本框 55311"/>
                <p:cNvSpPr txBox="1"/>
                <p:nvPr/>
              </p:nvSpPr>
              <p:spPr>
                <a:xfrm>
                  <a:off x="2744" y="2251"/>
                  <a:ext cx="429" cy="624"/>
                </a:xfrm>
                <a:prstGeom prst="rect">
                  <a:avLst/>
                </a:prstGeom>
                <a:solidFill>
                  <a:srgbClr val="FF66FF"/>
                </a:solidFill>
                <a:ln w="9525" cap="flat" cmpd="sng">
                  <a:solidFill>
                    <a:srgbClr val="0033CC"/>
                  </a:solidFill>
                  <a:prstDash val="solid"/>
                  <a:miter/>
                  <a:headEnd type="none" w="med" len="med"/>
                  <a:tailEnd type="none" w="med" len="med"/>
                </a:ln>
              </p:spPr>
              <p:txBody>
                <a:bodyPr vert="eaVert" anchor="t">
                  <a:spAutoFit/>
                </a:bodyPr>
                <a:p>
                  <a:pPr algn="ctr">
                    <a:spcBef>
                      <a:spcPct val="50000"/>
                    </a:spcBef>
                  </a:pPr>
                  <a:r>
                    <a:rPr lang="zh-CN" altLang="en-US" sz="3200" b="1" dirty="0">
                      <a:latin typeface="Times New Roman" panose="02020603050405020304" pitchFamily="18" charset="0"/>
                      <a:ea typeface="黑体" panose="02010609060101010101" pitchFamily="2" charset="-122"/>
                    </a:rPr>
                    <a:t>后期</a:t>
                  </a:r>
                  <a:endParaRPr lang="zh-CN" altLang="en-US" sz="3200" b="1" dirty="0">
                    <a:latin typeface="Times New Roman" panose="02020603050405020304" pitchFamily="18" charset="0"/>
                    <a:ea typeface="黑体" panose="02010609060101010101" pitchFamily="2" charset="-122"/>
                  </a:endParaRPr>
                </a:p>
              </p:txBody>
            </p:sp>
            <p:sp>
              <p:nvSpPr>
                <p:cNvPr id="33808" name="文本框 55312"/>
                <p:cNvSpPr txBox="1"/>
                <p:nvPr/>
              </p:nvSpPr>
              <p:spPr>
                <a:xfrm>
                  <a:off x="3606" y="1933"/>
                  <a:ext cx="1457" cy="371"/>
                </a:xfrm>
                <a:prstGeom prst="rect">
                  <a:avLst/>
                </a:prstGeom>
                <a:solidFill>
                  <a:srgbClr val="FF9933"/>
                </a:solidFill>
                <a:ln w="9525" cap="flat" cmpd="sng">
                  <a:solidFill>
                    <a:srgbClr val="0033CC"/>
                  </a:solidFill>
                  <a:prstDash val="solid"/>
                  <a:miter/>
                  <a:headEnd type="none" w="med" len="med"/>
                  <a:tailEnd type="none" w="med" len="med"/>
                </a:ln>
              </p:spPr>
              <p:txBody>
                <a:bodyPr anchor="t">
                  <a:spAutoFit/>
                </a:bodyPr>
                <a:p>
                  <a:pPr algn="ctr">
                    <a:spcBef>
                      <a:spcPct val="50000"/>
                    </a:spcBef>
                  </a:pPr>
                  <a:r>
                    <a:rPr lang="zh-CN" altLang="en-US" sz="3200" b="1" dirty="0">
                      <a:latin typeface="Times New Roman" panose="02020603050405020304" pitchFamily="18" charset="0"/>
                      <a:ea typeface="黑体" panose="02010609060101010101" pitchFamily="2" charset="-122"/>
                    </a:rPr>
                    <a:t>达</a:t>
                  </a:r>
                  <a:r>
                    <a:rPr lang="en-US" altLang="zh-CN" sz="3200" b="1" dirty="0">
                      <a:latin typeface="Times New Roman" panose="02020603050405020304" pitchFamily="18" charset="0"/>
                      <a:ea typeface="黑体" panose="02010609060101010101" pitchFamily="2" charset="-122"/>
                    </a:rPr>
                    <a:t>·</a:t>
                  </a:r>
                  <a:r>
                    <a:rPr lang="zh-CN" altLang="en-US" sz="3200" b="1" dirty="0">
                      <a:latin typeface="Times New Roman" panose="02020603050405020304" pitchFamily="18" charset="0"/>
                      <a:ea typeface="黑体" panose="02010609060101010101" pitchFamily="2" charset="-122"/>
                    </a:rPr>
                    <a:t>芬奇</a:t>
                  </a:r>
                  <a:endParaRPr lang="zh-CN" altLang="en-US" sz="3200" b="1" dirty="0">
                    <a:latin typeface="Times New Roman" panose="02020603050405020304" pitchFamily="18" charset="0"/>
                    <a:ea typeface="黑体" panose="02010609060101010101" pitchFamily="2" charset="-122"/>
                  </a:endParaRPr>
                </a:p>
              </p:txBody>
            </p:sp>
            <p:sp>
              <p:nvSpPr>
                <p:cNvPr id="33809" name="文本框 55313"/>
                <p:cNvSpPr txBox="1"/>
                <p:nvPr/>
              </p:nvSpPr>
              <p:spPr>
                <a:xfrm>
                  <a:off x="3606" y="2341"/>
                  <a:ext cx="1457" cy="371"/>
                </a:xfrm>
                <a:prstGeom prst="rect">
                  <a:avLst/>
                </a:prstGeom>
                <a:solidFill>
                  <a:srgbClr val="FF9933"/>
                </a:solidFill>
                <a:ln w="9525" cap="flat" cmpd="sng">
                  <a:solidFill>
                    <a:srgbClr val="0033CC"/>
                  </a:solidFill>
                  <a:prstDash val="solid"/>
                  <a:miter/>
                  <a:headEnd type="none" w="med" len="med"/>
                  <a:tailEnd type="none" w="med" len="med"/>
                </a:ln>
              </p:spPr>
              <p:txBody>
                <a:bodyPr anchor="t">
                  <a:spAutoFit/>
                </a:bodyPr>
                <a:p>
                  <a:pPr algn="ctr">
                    <a:spcBef>
                      <a:spcPct val="50000"/>
                    </a:spcBef>
                  </a:pPr>
                  <a:r>
                    <a:rPr lang="zh-CN" altLang="en-US" sz="3200" b="1" dirty="0">
                      <a:latin typeface="Times New Roman" panose="02020603050405020304" pitchFamily="18" charset="0"/>
                      <a:ea typeface="黑体" panose="02010609060101010101" pitchFamily="2" charset="-122"/>
                    </a:rPr>
                    <a:t>米开朗琪罗</a:t>
                  </a:r>
                  <a:endParaRPr lang="zh-CN" altLang="en-US" sz="3200" b="1" dirty="0">
                    <a:latin typeface="Times New Roman" panose="02020603050405020304" pitchFamily="18" charset="0"/>
                    <a:ea typeface="黑体" panose="02010609060101010101" pitchFamily="2" charset="-122"/>
                  </a:endParaRPr>
                </a:p>
              </p:txBody>
            </p:sp>
            <p:sp>
              <p:nvSpPr>
                <p:cNvPr id="33810" name="文本框 55314"/>
                <p:cNvSpPr txBox="1"/>
                <p:nvPr/>
              </p:nvSpPr>
              <p:spPr>
                <a:xfrm>
                  <a:off x="3606" y="2750"/>
                  <a:ext cx="1457" cy="371"/>
                </a:xfrm>
                <a:prstGeom prst="rect">
                  <a:avLst/>
                </a:prstGeom>
                <a:solidFill>
                  <a:srgbClr val="FF9933"/>
                </a:solidFill>
                <a:ln w="9525" cap="flat" cmpd="sng">
                  <a:solidFill>
                    <a:srgbClr val="0033CC"/>
                  </a:solidFill>
                  <a:prstDash val="solid"/>
                  <a:miter/>
                  <a:headEnd type="none" w="med" len="med"/>
                  <a:tailEnd type="none" w="med" len="med"/>
                </a:ln>
              </p:spPr>
              <p:txBody>
                <a:bodyPr anchor="t">
                  <a:spAutoFit/>
                </a:bodyPr>
                <a:p>
                  <a:pPr algn="ctr">
                    <a:spcBef>
                      <a:spcPct val="50000"/>
                    </a:spcBef>
                  </a:pPr>
                  <a:r>
                    <a:rPr lang="zh-CN" altLang="en-US" sz="3200" b="1" dirty="0">
                      <a:latin typeface="Times New Roman" panose="02020603050405020304" pitchFamily="18" charset="0"/>
                      <a:ea typeface="黑体" panose="02010609060101010101" pitchFamily="2" charset="-122"/>
                    </a:rPr>
                    <a:t>拉斐尔</a:t>
                  </a:r>
                  <a:endParaRPr lang="zh-CN" altLang="en-US" sz="3200" b="1" dirty="0">
                    <a:latin typeface="Times New Roman" panose="02020603050405020304" pitchFamily="18" charset="0"/>
                    <a:ea typeface="黑体" panose="02010609060101010101" pitchFamily="2" charset="-122"/>
                  </a:endParaRPr>
                </a:p>
              </p:txBody>
            </p:sp>
            <p:grpSp>
              <p:nvGrpSpPr>
                <p:cNvPr id="33811" name="组合 55315"/>
                <p:cNvGrpSpPr/>
                <p:nvPr/>
              </p:nvGrpSpPr>
              <p:grpSpPr>
                <a:xfrm>
                  <a:off x="3198" y="2205"/>
                  <a:ext cx="362" cy="667"/>
                  <a:chOff x="3264" y="912"/>
                  <a:chExt cx="288" cy="576"/>
                </a:xfrm>
              </p:grpSpPr>
              <p:sp>
                <p:nvSpPr>
                  <p:cNvPr id="33812" name="直接连接符 55316"/>
                  <p:cNvSpPr/>
                  <p:nvPr/>
                </p:nvSpPr>
                <p:spPr>
                  <a:xfrm flipV="1">
                    <a:off x="3264" y="912"/>
                    <a:ext cx="288" cy="288"/>
                  </a:xfrm>
                  <a:prstGeom prst="line">
                    <a:avLst/>
                  </a:prstGeom>
                  <a:ln w="50800" cap="flat" cmpd="sng">
                    <a:solidFill>
                      <a:srgbClr val="0033CC"/>
                    </a:solidFill>
                    <a:prstDash val="solid"/>
                    <a:round/>
                    <a:headEnd type="none" w="med" len="med"/>
                    <a:tailEnd type="triangle" w="med" len="med"/>
                  </a:ln>
                </p:spPr>
              </p:sp>
              <p:sp>
                <p:nvSpPr>
                  <p:cNvPr id="33813" name="直接连接符 55317"/>
                  <p:cNvSpPr/>
                  <p:nvPr/>
                </p:nvSpPr>
                <p:spPr>
                  <a:xfrm>
                    <a:off x="3264" y="1200"/>
                    <a:ext cx="288" cy="0"/>
                  </a:xfrm>
                  <a:prstGeom prst="line">
                    <a:avLst/>
                  </a:prstGeom>
                  <a:ln w="50800" cap="flat" cmpd="sng">
                    <a:solidFill>
                      <a:srgbClr val="0033CC"/>
                    </a:solidFill>
                    <a:prstDash val="solid"/>
                    <a:round/>
                    <a:headEnd type="none" w="med" len="med"/>
                    <a:tailEnd type="triangle" w="med" len="med"/>
                  </a:ln>
                </p:spPr>
              </p:sp>
              <p:sp>
                <p:nvSpPr>
                  <p:cNvPr id="33814" name="直接连接符 55318"/>
                  <p:cNvSpPr/>
                  <p:nvPr/>
                </p:nvSpPr>
                <p:spPr>
                  <a:xfrm>
                    <a:off x="3264" y="1200"/>
                    <a:ext cx="288" cy="288"/>
                  </a:xfrm>
                  <a:prstGeom prst="line">
                    <a:avLst/>
                  </a:prstGeom>
                  <a:ln w="50800" cap="flat" cmpd="sng">
                    <a:solidFill>
                      <a:srgbClr val="0033CC"/>
                    </a:solidFill>
                    <a:prstDash val="solid"/>
                    <a:round/>
                    <a:headEnd type="none" w="med" len="med"/>
                    <a:tailEnd type="triangle" w="med" len="med"/>
                  </a:ln>
                </p:spPr>
              </p:sp>
            </p:grpSp>
          </p:grpSp>
          <p:grpSp>
            <p:nvGrpSpPr>
              <p:cNvPr id="33815" name="组合 55319"/>
              <p:cNvGrpSpPr/>
              <p:nvPr/>
            </p:nvGrpSpPr>
            <p:grpSpPr>
              <a:xfrm>
                <a:off x="2744" y="572"/>
                <a:ext cx="2110" cy="1188"/>
                <a:chOff x="2744" y="572"/>
                <a:chExt cx="2110" cy="1188"/>
              </a:xfrm>
            </p:grpSpPr>
            <p:sp>
              <p:nvSpPr>
                <p:cNvPr id="33816" name="文本框 55320"/>
                <p:cNvSpPr txBox="1"/>
                <p:nvPr/>
              </p:nvSpPr>
              <p:spPr>
                <a:xfrm>
                  <a:off x="2744" y="890"/>
                  <a:ext cx="429" cy="624"/>
                </a:xfrm>
                <a:prstGeom prst="rect">
                  <a:avLst/>
                </a:prstGeom>
                <a:solidFill>
                  <a:srgbClr val="FF66FF"/>
                </a:solidFill>
                <a:ln w="9525" cap="flat" cmpd="sng">
                  <a:solidFill>
                    <a:srgbClr val="0033CC"/>
                  </a:solidFill>
                  <a:prstDash val="solid"/>
                  <a:miter/>
                  <a:headEnd type="none" w="med" len="med"/>
                  <a:tailEnd type="none" w="med" len="med"/>
                </a:ln>
              </p:spPr>
              <p:txBody>
                <a:bodyPr vert="eaVert" anchor="t">
                  <a:spAutoFit/>
                </a:bodyPr>
                <a:p>
                  <a:pPr algn="ctr">
                    <a:spcBef>
                      <a:spcPct val="50000"/>
                    </a:spcBef>
                  </a:pPr>
                  <a:r>
                    <a:rPr lang="zh-CN" altLang="en-US" sz="3200" b="1" dirty="0">
                      <a:latin typeface="Times New Roman" panose="02020603050405020304" pitchFamily="18" charset="0"/>
                      <a:ea typeface="黑体" panose="02010609060101010101" pitchFamily="2" charset="-122"/>
                    </a:rPr>
                    <a:t>前期</a:t>
                  </a:r>
                  <a:endParaRPr lang="zh-CN" altLang="en-US" sz="3200" b="1" dirty="0">
                    <a:latin typeface="Times New Roman" panose="02020603050405020304" pitchFamily="18" charset="0"/>
                    <a:ea typeface="黑体" panose="02010609060101010101" pitchFamily="2" charset="-122"/>
                  </a:endParaRPr>
                </a:p>
              </p:txBody>
            </p:sp>
            <p:sp>
              <p:nvSpPr>
                <p:cNvPr id="33817" name="文本框 55321"/>
                <p:cNvSpPr txBox="1"/>
                <p:nvPr/>
              </p:nvSpPr>
              <p:spPr>
                <a:xfrm>
                  <a:off x="3606" y="572"/>
                  <a:ext cx="1248" cy="371"/>
                </a:xfrm>
                <a:prstGeom prst="rect">
                  <a:avLst/>
                </a:prstGeom>
                <a:solidFill>
                  <a:srgbClr val="FFFF00"/>
                </a:solidFill>
                <a:ln w="9525" cap="flat" cmpd="sng">
                  <a:solidFill>
                    <a:srgbClr val="0033CC"/>
                  </a:solidFill>
                  <a:prstDash val="solid"/>
                  <a:miter/>
                  <a:headEnd type="none" w="med" len="med"/>
                  <a:tailEnd type="none" w="med" len="med"/>
                </a:ln>
              </p:spPr>
              <p:txBody>
                <a:bodyPr anchor="t">
                  <a:spAutoFit/>
                </a:bodyPr>
                <a:p>
                  <a:pPr algn="ctr">
                    <a:spcBef>
                      <a:spcPct val="50000"/>
                    </a:spcBef>
                  </a:pPr>
                  <a:r>
                    <a:rPr lang="zh-CN" altLang="en-US" sz="3200" b="1" dirty="0">
                      <a:latin typeface="Times New Roman" panose="02020603050405020304" pitchFamily="18" charset="0"/>
                      <a:ea typeface="黑体" panose="02010609060101010101" pitchFamily="2" charset="-122"/>
                    </a:rPr>
                    <a:t>薄伽丘</a:t>
                  </a:r>
                  <a:endParaRPr lang="zh-CN" altLang="en-US" sz="3200" b="1" dirty="0">
                    <a:latin typeface="Times New Roman" panose="02020603050405020304" pitchFamily="18" charset="0"/>
                    <a:ea typeface="黑体" panose="02010609060101010101" pitchFamily="2" charset="-122"/>
                  </a:endParaRPr>
                </a:p>
              </p:txBody>
            </p:sp>
            <p:sp>
              <p:nvSpPr>
                <p:cNvPr id="33818" name="文本框 55322"/>
                <p:cNvSpPr txBox="1"/>
                <p:nvPr/>
              </p:nvSpPr>
              <p:spPr>
                <a:xfrm>
                  <a:off x="3606" y="981"/>
                  <a:ext cx="1248" cy="371"/>
                </a:xfrm>
                <a:prstGeom prst="rect">
                  <a:avLst/>
                </a:prstGeom>
                <a:solidFill>
                  <a:srgbClr val="FFFF00"/>
                </a:solidFill>
                <a:ln w="9525" cap="flat" cmpd="sng">
                  <a:solidFill>
                    <a:srgbClr val="0033CC"/>
                  </a:solidFill>
                  <a:prstDash val="solid"/>
                  <a:miter/>
                  <a:headEnd type="none" w="med" len="med"/>
                  <a:tailEnd type="none" w="med" len="med"/>
                </a:ln>
              </p:spPr>
              <p:txBody>
                <a:bodyPr anchor="t">
                  <a:spAutoFit/>
                </a:bodyPr>
                <a:p>
                  <a:pPr algn="ctr">
                    <a:spcBef>
                      <a:spcPct val="50000"/>
                    </a:spcBef>
                  </a:pPr>
                  <a:r>
                    <a:rPr lang="zh-CN" altLang="en-US" sz="3200" b="1" dirty="0">
                      <a:latin typeface="Times New Roman" panose="02020603050405020304" pitchFamily="18" charset="0"/>
                      <a:ea typeface="黑体" panose="02010609060101010101" pitchFamily="2" charset="-122"/>
                    </a:rPr>
                    <a:t>彼特拉克</a:t>
                  </a:r>
                  <a:endParaRPr lang="zh-CN" altLang="en-US" sz="3200" b="1" dirty="0">
                    <a:latin typeface="Times New Roman" panose="02020603050405020304" pitchFamily="18" charset="0"/>
                    <a:ea typeface="黑体" panose="02010609060101010101" pitchFamily="2" charset="-122"/>
                  </a:endParaRPr>
                </a:p>
              </p:txBody>
            </p:sp>
            <p:sp>
              <p:nvSpPr>
                <p:cNvPr id="33819" name="文本框 55323"/>
                <p:cNvSpPr txBox="1"/>
                <p:nvPr/>
              </p:nvSpPr>
              <p:spPr>
                <a:xfrm>
                  <a:off x="3606" y="1389"/>
                  <a:ext cx="1248" cy="371"/>
                </a:xfrm>
                <a:prstGeom prst="rect">
                  <a:avLst/>
                </a:prstGeom>
                <a:solidFill>
                  <a:srgbClr val="FFFF00"/>
                </a:solidFill>
                <a:ln w="9525" cap="flat" cmpd="sng">
                  <a:solidFill>
                    <a:srgbClr val="0033CC"/>
                  </a:solidFill>
                  <a:prstDash val="solid"/>
                  <a:miter/>
                  <a:headEnd type="none" w="med" len="med"/>
                  <a:tailEnd type="none" w="med" len="med"/>
                </a:ln>
              </p:spPr>
              <p:txBody>
                <a:bodyPr anchor="t">
                  <a:spAutoFit/>
                </a:bodyPr>
                <a:p>
                  <a:pPr algn="ctr">
                    <a:spcBef>
                      <a:spcPct val="50000"/>
                    </a:spcBef>
                  </a:pPr>
                  <a:r>
                    <a:rPr lang="zh-CN" altLang="en-US" sz="3200" b="1" dirty="0">
                      <a:latin typeface="Times New Roman" panose="02020603050405020304" pitchFamily="18" charset="0"/>
                      <a:ea typeface="黑体" panose="02010609060101010101" pitchFamily="2" charset="-122"/>
                    </a:rPr>
                    <a:t>但丁</a:t>
                  </a:r>
                  <a:endParaRPr lang="zh-CN" altLang="en-US" sz="3200" b="1" dirty="0">
                    <a:latin typeface="Times New Roman" panose="02020603050405020304" pitchFamily="18" charset="0"/>
                    <a:ea typeface="黑体" panose="02010609060101010101" pitchFamily="2" charset="-122"/>
                  </a:endParaRPr>
                </a:p>
              </p:txBody>
            </p:sp>
            <p:grpSp>
              <p:nvGrpSpPr>
                <p:cNvPr id="33820" name="组合 55324"/>
                <p:cNvGrpSpPr/>
                <p:nvPr/>
              </p:nvGrpSpPr>
              <p:grpSpPr>
                <a:xfrm>
                  <a:off x="3198" y="890"/>
                  <a:ext cx="362" cy="667"/>
                  <a:chOff x="3264" y="912"/>
                  <a:chExt cx="288" cy="576"/>
                </a:xfrm>
              </p:grpSpPr>
              <p:sp>
                <p:nvSpPr>
                  <p:cNvPr id="33821" name="直接连接符 55325"/>
                  <p:cNvSpPr/>
                  <p:nvPr/>
                </p:nvSpPr>
                <p:spPr>
                  <a:xfrm flipV="1">
                    <a:off x="3264" y="912"/>
                    <a:ext cx="288" cy="288"/>
                  </a:xfrm>
                  <a:prstGeom prst="line">
                    <a:avLst/>
                  </a:prstGeom>
                  <a:ln w="50800" cap="flat" cmpd="sng">
                    <a:solidFill>
                      <a:srgbClr val="0033CC"/>
                    </a:solidFill>
                    <a:prstDash val="solid"/>
                    <a:round/>
                    <a:headEnd type="none" w="med" len="med"/>
                    <a:tailEnd type="triangle" w="med" len="med"/>
                  </a:ln>
                </p:spPr>
              </p:sp>
              <p:sp>
                <p:nvSpPr>
                  <p:cNvPr id="33822" name="直接连接符 55326"/>
                  <p:cNvSpPr/>
                  <p:nvPr/>
                </p:nvSpPr>
                <p:spPr>
                  <a:xfrm>
                    <a:off x="3264" y="1200"/>
                    <a:ext cx="288" cy="0"/>
                  </a:xfrm>
                  <a:prstGeom prst="line">
                    <a:avLst/>
                  </a:prstGeom>
                  <a:ln w="50800" cap="flat" cmpd="sng">
                    <a:solidFill>
                      <a:srgbClr val="0033CC"/>
                    </a:solidFill>
                    <a:prstDash val="solid"/>
                    <a:round/>
                    <a:headEnd type="none" w="med" len="med"/>
                    <a:tailEnd type="triangle" w="med" len="med"/>
                  </a:ln>
                </p:spPr>
              </p:sp>
              <p:sp>
                <p:nvSpPr>
                  <p:cNvPr id="33823" name="直接连接符 55327"/>
                  <p:cNvSpPr/>
                  <p:nvPr/>
                </p:nvSpPr>
                <p:spPr>
                  <a:xfrm>
                    <a:off x="3264" y="1200"/>
                    <a:ext cx="288" cy="288"/>
                  </a:xfrm>
                  <a:prstGeom prst="line">
                    <a:avLst/>
                  </a:prstGeom>
                  <a:ln w="50800" cap="flat" cmpd="sng">
                    <a:solidFill>
                      <a:srgbClr val="0033CC"/>
                    </a:solidFill>
                    <a:prstDash val="solid"/>
                    <a:round/>
                    <a:headEnd type="none" w="med" len="med"/>
                    <a:tailEnd type="triangle" w="med" len="med"/>
                  </a:ln>
                </p:spPr>
              </p:sp>
            </p:grpSp>
          </p:grpSp>
        </p:grpSp>
      </p:grpSp>
      <p:sp>
        <p:nvSpPr>
          <p:cNvPr id="33824" name="矩形 55328"/>
          <p:cNvSpPr/>
          <p:nvPr/>
        </p:nvSpPr>
        <p:spPr>
          <a:xfrm>
            <a:off x="1258888" y="404813"/>
            <a:ext cx="2808287" cy="914400"/>
          </a:xfrm>
          <a:prstGeom prst="rect">
            <a:avLst/>
          </a:prstGeom>
          <a:solidFill>
            <a:srgbClr val="FF3300"/>
          </a:solidFill>
          <a:ln w="9525" cap="flat" cmpd="sng">
            <a:solidFill>
              <a:srgbClr val="0033CC"/>
            </a:solidFill>
            <a:prstDash val="solid"/>
            <a:miter/>
            <a:headEnd type="none" w="med" len="med"/>
            <a:tailEnd type="none" w="med" len="med"/>
          </a:ln>
        </p:spPr>
        <p:txBody>
          <a:bodyPr anchor="ctr"/>
          <a:p>
            <a:pPr algn="ctr"/>
            <a:r>
              <a:rPr lang="zh-CN" altLang="en-US" sz="4800" b="1" dirty="0">
                <a:solidFill>
                  <a:srgbClr val="000000"/>
                </a:solidFill>
                <a:latin typeface="华文新魏" pitchFamily="2" charset="-122"/>
                <a:ea typeface="华文新魏" pitchFamily="2" charset="-122"/>
              </a:rPr>
              <a:t>本课小结</a:t>
            </a:r>
            <a:endParaRPr lang="zh-CN" altLang="en-US" sz="4800" b="1" dirty="0">
              <a:solidFill>
                <a:srgbClr val="000000"/>
              </a:solidFill>
              <a:latin typeface="华文新魏" pitchFamily="2" charset="-122"/>
              <a:ea typeface="华文新魏" pitchFamily="2" charset="-122"/>
            </a:endParaRPr>
          </a:p>
        </p:txBody>
      </p:sp>
      <p:sp>
        <p:nvSpPr>
          <p:cNvPr id="33825" name="矩形 55329"/>
          <p:cNvSpPr/>
          <p:nvPr/>
        </p:nvSpPr>
        <p:spPr>
          <a:xfrm>
            <a:off x="179388" y="188913"/>
            <a:ext cx="8785225" cy="6480175"/>
          </a:xfrm>
          <a:prstGeom prst="rect">
            <a:avLst/>
          </a:prstGeom>
          <a:noFill/>
          <a:ln w="25400"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文本框 56321"/>
          <p:cNvSpPr txBox="1"/>
          <p:nvPr/>
        </p:nvSpPr>
        <p:spPr>
          <a:xfrm>
            <a:off x="425450" y="0"/>
            <a:ext cx="1409700" cy="457200"/>
          </a:xfrm>
          <a:prstGeom prst="rect">
            <a:avLst/>
          </a:prstGeom>
          <a:noFill/>
          <a:ln w="9525">
            <a:noFill/>
          </a:ln>
        </p:spPr>
        <p:txBody>
          <a:bodyPr wrap="none" anchor="t">
            <a:spAutoFit/>
          </a:bodyPr>
          <a:p>
            <a:r>
              <a:rPr lang="zh-CN" altLang="en-US" sz="2400" b="1" dirty="0">
                <a:latin typeface="黑体" panose="02010609060101010101" pitchFamily="2" charset="-122"/>
                <a:ea typeface="黑体" panose="02010609060101010101" pitchFamily="2" charset="-122"/>
              </a:rPr>
              <a:t>自我测评</a:t>
            </a:r>
            <a:endParaRPr lang="zh-CN" altLang="en-US" sz="2400" b="1" dirty="0">
              <a:latin typeface="黑体" panose="02010609060101010101" pitchFamily="2" charset="-122"/>
              <a:ea typeface="黑体" panose="02010609060101010101" pitchFamily="2" charset="-122"/>
            </a:endParaRPr>
          </a:p>
        </p:txBody>
      </p:sp>
      <p:sp>
        <p:nvSpPr>
          <p:cNvPr id="34818" name="文本框 56322"/>
          <p:cNvSpPr txBox="1"/>
          <p:nvPr/>
        </p:nvSpPr>
        <p:spPr>
          <a:xfrm>
            <a:off x="468313" y="777875"/>
            <a:ext cx="8208962" cy="1066800"/>
          </a:xfrm>
          <a:prstGeom prst="rect">
            <a:avLst/>
          </a:prstGeom>
          <a:solidFill>
            <a:srgbClr val="E7F52F"/>
          </a:solidFill>
          <a:ln w="9525">
            <a:noFill/>
          </a:ln>
        </p:spPr>
        <p:txBody>
          <a:bodyPr anchor="t">
            <a:spAutoFit/>
          </a:bodyPr>
          <a:p>
            <a:r>
              <a:rPr lang="en-US" altLang="zh-CN" sz="3200" b="1" dirty="0">
                <a:solidFill>
                  <a:srgbClr val="FF3300"/>
                </a:solidFill>
                <a:latin typeface="黑体" panose="02010609060101010101" pitchFamily="2" charset="-122"/>
                <a:ea typeface="黑体" panose="02010609060101010101" pitchFamily="2" charset="-122"/>
              </a:rPr>
              <a:t>1.</a:t>
            </a:r>
            <a:r>
              <a:rPr lang="zh-CN" altLang="en-US" sz="3200" b="1" dirty="0">
                <a:solidFill>
                  <a:srgbClr val="FF3300"/>
                </a:solidFill>
                <a:latin typeface="黑体" panose="02010609060101010101" pitchFamily="2" charset="-122"/>
                <a:ea typeface="黑体" panose="02010609060101010101" pitchFamily="2" charset="-122"/>
              </a:rPr>
              <a:t>为什么说</a:t>
            </a:r>
            <a:r>
              <a:rPr lang="en-US" altLang="zh-CN" sz="3200" b="1" dirty="0">
                <a:solidFill>
                  <a:srgbClr val="FF3300"/>
                </a:solidFill>
                <a:latin typeface="黑体" panose="02010609060101010101" pitchFamily="2" charset="-122"/>
                <a:ea typeface="黑体" panose="02010609060101010101" pitchFamily="2" charset="-122"/>
              </a:rPr>
              <a:t>《</a:t>
            </a:r>
            <a:r>
              <a:rPr lang="zh-CN" altLang="en-US" sz="3200" b="1" dirty="0">
                <a:solidFill>
                  <a:srgbClr val="FF3300"/>
                </a:solidFill>
                <a:latin typeface="黑体" panose="02010609060101010101" pitchFamily="2" charset="-122"/>
                <a:ea typeface="黑体" panose="02010609060101010101" pitchFamily="2" charset="-122"/>
              </a:rPr>
              <a:t>十日谈</a:t>
            </a:r>
            <a:r>
              <a:rPr lang="en-US" altLang="zh-CN" sz="3200" b="1" dirty="0">
                <a:solidFill>
                  <a:srgbClr val="FF3300"/>
                </a:solidFill>
                <a:latin typeface="黑体" panose="02010609060101010101" pitchFamily="2" charset="-122"/>
                <a:ea typeface="黑体" panose="02010609060101010101" pitchFamily="2" charset="-122"/>
              </a:rPr>
              <a:t>》</a:t>
            </a:r>
            <a:r>
              <a:rPr lang="zh-CN" altLang="en-US" sz="3200" b="1" dirty="0">
                <a:solidFill>
                  <a:srgbClr val="FF3300"/>
                </a:solidFill>
                <a:latin typeface="黑体" panose="02010609060101010101" pitchFamily="2" charset="-122"/>
                <a:ea typeface="黑体" panose="02010609060101010101" pitchFamily="2" charset="-122"/>
              </a:rPr>
              <a:t>和</a:t>
            </a:r>
            <a:r>
              <a:rPr lang="en-US" altLang="zh-CN" sz="3200" b="1" dirty="0">
                <a:solidFill>
                  <a:srgbClr val="FF3300"/>
                </a:solidFill>
                <a:latin typeface="黑体" panose="02010609060101010101" pitchFamily="2" charset="-122"/>
                <a:ea typeface="黑体" panose="02010609060101010101" pitchFamily="2" charset="-122"/>
              </a:rPr>
              <a:t>《</a:t>
            </a:r>
            <a:r>
              <a:rPr lang="zh-CN" altLang="en-US" sz="3200" b="1" dirty="0">
                <a:solidFill>
                  <a:srgbClr val="FF3300"/>
                </a:solidFill>
                <a:latin typeface="黑体" panose="02010609060101010101" pitchFamily="2" charset="-122"/>
                <a:ea typeface="黑体" panose="02010609060101010101" pitchFamily="2" charset="-122"/>
              </a:rPr>
              <a:t>哈姆雷特</a:t>
            </a:r>
            <a:r>
              <a:rPr lang="en-US" altLang="zh-CN" sz="3200" b="1" dirty="0">
                <a:solidFill>
                  <a:srgbClr val="FF3300"/>
                </a:solidFill>
                <a:latin typeface="黑体" panose="02010609060101010101" pitchFamily="2" charset="-122"/>
                <a:ea typeface="黑体" panose="02010609060101010101" pitchFamily="2" charset="-122"/>
              </a:rPr>
              <a:t>》</a:t>
            </a:r>
            <a:r>
              <a:rPr lang="zh-CN" altLang="en-US" sz="3200" b="1" dirty="0">
                <a:solidFill>
                  <a:srgbClr val="FF3300"/>
                </a:solidFill>
                <a:latin typeface="黑体" panose="02010609060101010101" pitchFamily="2" charset="-122"/>
                <a:ea typeface="黑体" panose="02010609060101010101" pitchFamily="2" charset="-122"/>
              </a:rPr>
              <a:t>体现了人文主义的精神</a:t>
            </a:r>
            <a:r>
              <a:rPr lang="zh-CN" altLang="en-US" sz="3200" b="1" dirty="0">
                <a:solidFill>
                  <a:srgbClr val="FF3300"/>
                </a:solidFill>
                <a:latin typeface="黑体" panose="02010609060101010101" pitchFamily="2" charset="-122"/>
                <a:ea typeface="黑体" panose="02010609060101010101" pitchFamily="2" charset="-122"/>
              </a:rPr>
              <a:t>？</a:t>
            </a:r>
            <a:endParaRPr lang="zh-CN" altLang="en-US" sz="3200" b="1" dirty="0">
              <a:solidFill>
                <a:srgbClr val="FF3300"/>
              </a:solidFill>
              <a:latin typeface="黑体" panose="02010609060101010101" pitchFamily="2" charset="-122"/>
              <a:ea typeface="黑体" panose="02010609060101010101" pitchFamily="2" charset="-122"/>
            </a:endParaRPr>
          </a:p>
        </p:txBody>
      </p:sp>
      <p:sp>
        <p:nvSpPr>
          <p:cNvPr id="56324" name="文本框 56323"/>
          <p:cNvSpPr txBox="1"/>
          <p:nvPr/>
        </p:nvSpPr>
        <p:spPr>
          <a:xfrm>
            <a:off x="539750" y="2301875"/>
            <a:ext cx="8085138" cy="3503613"/>
          </a:xfrm>
          <a:prstGeom prst="rect">
            <a:avLst/>
          </a:prstGeom>
          <a:noFill/>
          <a:ln w="9525">
            <a:noFill/>
          </a:ln>
        </p:spPr>
        <p:txBody>
          <a:bodyPr anchor="t">
            <a:spAutoFit/>
          </a:bodyPr>
          <a:p>
            <a:r>
              <a:rPr lang="en-US" altLang="zh-CN" sz="3200" dirty="0">
                <a:latin typeface="黑体" panose="02010609060101010101" pitchFamily="2" charset="-122"/>
                <a:ea typeface="黑体" panose="02010609060101010101" pitchFamily="2" charset="-122"/>
              </a:rPr>
              <a:t>   </a:t>
            </a:r>
            <a:r>
              <a:rPr lang="en-US" altLang="zh-CN" sz="3200" b="1" dirty="0">
                <a:latin typeface="黑体" panose="02010609060101010101" pitchFamily="2" charset="-122"/>
                <a:ea typeface="黑体" panose="02010609060101010101" pitchFamily="2" charset="-122"/>
              </a:rPr>
              <a:t>《</a:t>
            </a:r>
            <a:r>
              <a:rPr lang="zh-CN" altLang="en-US" sz="3200" b="1" dirty="0">
                <a:latin typeface="黑体" panose="02010609060101010101" pitchFamily="2" charset="-122"/>
                <a:ea typeface="黑体" panose="02010609060101010101" pitchFamily="2" charset="-122"/>
              </a:rPr>
              <a:t>十日谈</a:t>
            </a:r>
            <a:r>
              <a:rPr lang="en-US" altLang="zh-CN" sz="3200" b="1" dirty="0">
                <a:latin typeface="黑体" panose="02010609060101010101" pitchFamily="2" charset="-122"/>
                <a:ea typeface="黑体" panose="02010609060101010101" pitchFamily="2" charset="-122"/>
              </a:rPr>
              <a:t>》</a:t>
            </a:r>
            <a:r>
              <a:rPr lang="zh-CN" altLang="en-US" sz="3200" b="1" dirty="0">
                <a:latin typeface="黑体" panose="02010609060101010101" pitchFamily="2" charset="-122"/>
                <a:ea typeface="黑体" panose="02010609060101010101" pitchFamily="2" charset="-122"/>
              </a:rPr>
              <a:t>全书贯穿人文主义思想</a:t>
            </a:r>
            <a:r>
              <a:rPr lang="en-US" altLang="zh-CN" sz="3200" b="1" dirty="0">
                <a:latin typeface="黑体" panose="02010609060101010101" pitchFamily="2" charset="-122"/>
                <a:ea typeface="黑体" panose="02010609060101010101" pitchFamily="2" charset="-122"/>
              </a:rPr>
              <a:t>,</a:t>
            </a:r>
            <a:r>
              <a:rPr lang="zh-CN" altLang="en-US" sz="3200" b="1" dirty="0">
                <a:latin typeface="黑体" panose="02010609060101010101" pitchFamily="2" charset="-122"/>
                <a:ea typeface="黑体" panose="02010609060101010101" pitchFamily="2" charset="-122"/>
              </a:rPr>
              <a:t>矛头直指天主教会。它揭露教会的腐化与贪婪</a:t>
            </a:r>
            <a:r>
              <a:rPr lang="en-US" altLang="zh-CN" sz="3200" b="1" dirty="0">
                <a:latin typeface="黑体" panose="02010609060101010101" pitchFamily="2" charset="-122"/>
                <a:ea typeface="黑体" panose="02010609060101010101" pitchFamily="2" charset="-122"/>
              </a:rPr>
              <a:t>,</a:t>
            </a:r>
            <a:r>
              <a:rPr lang="zh-CN" altLang="en-US" sz="3200" b="1" dirty="0">
                <a:latin typeface="黑体" panose="02010609060101010101" pitchFamily="2" charset="-122"/>
                <a:ea typeface="黑体" panose="02010609060101010101" pitchFamily="2" charset="-122"/>
              </a:rPr>
              <a:t>抨击教士的伪善与丑行</a:t>
            </a:r>
            <a:r>
              <a:rPr lang="en-US" altLang="zh-CN" sz="3200" b="1" dirty="0">
                <a:latin typeface="黑体" panose="02010609060101010101" pitchFamily="2" charset="-122"/>
                <a:ea typeface="黑体" panose="02010609060101010101" pitchFamily="2" charset="-122"/>
              </a:rPr>
              <a:t>,</a:t>
            </a:r>
            <a:r>
              <a:rPr lang="zh-CN" altLang="en-US" sz="3200" b="1" dirty="0">
                <a:latin typeface="黑体" panose="02010609060101010101" pitchFamily="2" charset="-122"/>
                <a:ea typeface="黑体" panose="02010609060101010101" pitchFamily="2" charset="-122"/>
              </a:rPr>
              <a:t>歌颂现实生活</a:t>
            </a:r>
            <a:r>
              <a:rPr lang="en-US" altLang="zh-CN" sz="3200" b="1" dirty="0">
                <a:latin typeface="黑体" panose="02010609060101010101" pitchFamily="2" charset="-122"/>
                <a:ea typeface="黑体" panose="02010609060101010101" pitchFamily="2" charset="-122"/>
              </a:rPr>
              <a:t>,</a:t>
            </a:r>
            <a:r>
              <a:rPr lang="zh-CN" altLang="en-US" sz="3200" b="1" dirty="0">
                <a:latin typeface="黑体" panose="02010609060101010101" pitchFamily="2" charset="-122"/>
                <a:ea typeface="黑体" panose="02010609060101010101" pitchFamily="2" charset="-122"/>
              </a:rPr>
              <a:t>肯定人的价值与尊严</a:t>
            </a:r>
            <a:r>
              <a:rPr lang="en-US" altLang="zh-CN" sz="3200" b="1" dirty="0">
                <a:latin typeface="黑体" panose="02010609060101010101" pitchFamily="2" charset="-122"/>
                <a:ea typeface="黑体" panose="02010609060101010101" pitchFamily="2" charset="-122"/>
              </a:rPr>
              <a:t>,</a:t>
            </a:r>
            <a:r>
              <a:rPr lang="zh-CN" altLang="en-US" sz="3200" b="1" dirty="0">
                <a:latin typeface="黑体" panose="02010609060101010101" pitchFamily="2" charset="-122"/>
                <a:ea typeface="黑体" panose="02010609060101010101" pitchFamily="2" charset="-122"/>
              </a:rPr>
              <a:t>提倡生而平等</a:t>
            </a:r>
            <a:r>
              <a:rPr lang="en-US" altLang="zh-CN" sz="3200" b="1" dirty="0">
                <a:latin typeface="黑体" panose="02010609060101010101" pitchFamily="2" charset="-122"/>
                <a:ea typeface="黑体" panose="02010609060101010101" pitchFamily="2" charset="-122"/>
              </a:rPr>
              <a:t>,</a:t>
            </a:r>
            <a:r>
              <a:rPr lang="zh-CN" altLang="en-US" sz="3200" b="1" dirty="0">
                <a:latin typeface="黑体" panose="02010609060101010101" pitchFamily="2" charset="-122"/>
                <a:ea typeface="黑体" panose="02010609060101010101" pitchFamily="2" charset="-122"/>
              </a:rPr>
              <a:t>反对封建等级观念</a:t>
            </a:r>
            <a:r>
              <a:rPr lang="en-US" altLang="zh-CN" sz="3200" b="1">
                <a:latin typeface="黑体" panose="02010609060101010101" pitchFamily="2" charset="-122"/>
                <a:ea typeface="黑体" panose="02010609060101010101" pitchFamily="2" charset="-122"/>
              </a:rPr>
              <a:t>. </a:t>
            </a:r>
            <a:endParaRPr lang="en-US" altLang="zh-CN" sz="3200" b="1">
              <a:latin typeface="黑体" panose="02010609060101010101" pitchFamily="2" charset="-122"/>
              <a:ea typeface="黑体" panose="02010609060101010101" pitchFamily="2" charset="-122"/>
            </a:endParaRPr>
          </a:p>
          <a:p>
            <a:r>
              <a:rPr lang="en-US" altLang="zh-CN" sz="3200" b="1" dirty="0">
                <a:latin typeface="黑体" panose="02010609060101010101" pitchFamily="2" charset="-122"/>
                <a:ea typeface="黑体" panose="02010609060101010101" pitchFamily="2" charset="-122"/>
              </a:rPr>
              <a:t>  《</a:t>
            </a:r>
            <a:r>
              <a:rPr lang="zh-CN" altLang="en-US" sz="3200" b="1" dirty="0">
                <a:latin typeface="黑体" panose="02010609060101010101" pitchFamily="2" charset="-122"/>
                <a:ea typeface="黑体" panose="02010609060101010101" pitchFamily="2" charset="-122"/>
              </a:rPr>
              <a:t>哈姆雷特</a:t>
            </a:r>
            <a:r>
              <a:rPr lang="en-US" altLang="zh-CN" sz="3200" b="1" dirty="0">
                <a:latin typeface="黑体" panose="02010609060101010101" pitchFamily="2" charset="-122"/>
                <a:ea typeface="黑体" panose="02010609060101010101" pitchFamily="2" charset="-122"/>
              </a:rPr>
              <a:t>》</a:t>
            </a:r>
            <a:r>
              <a:rPr lang="zh-CN" altLang="en-US" sz="3200" b="1" dirty="0">
                <a:latin typeface="黑体" panose="02010609060101010101" pitchFamily="2" charset="-122"/>
                <a:ea typeface="黑体" panose="02010609060101010101" pitchFamily="2" charset="-122"/>
              </a:rPr>
              <a:t>塑造了典型的人文主义者的形象</a:t>
            </a:r>
            <a:r>
              <a:rPr lang="en-US" altLang="zh-CN" sz="3200" b="1" dirty="0">
                <a:latin typeface="黑体" panose="02010609060101010101" pitchFamily="2" charset="-122"/>
                <a:ea typeface="黑体" panose="02010609060101010101" pitchFamily="2" charset="-122"/>
              </a:rPr>
              <a:t>,</a:t>
            </a:r>
            <a:r>
              <a:rPr lang="zh-CN" altLang="en-US" sz="3200" b="1" dirty="0">
                <a:latin typeface="黑体" panose="02010609060101010101" pitchFamily="2" charset="-122"/>
                <a:ea typeface="黑体" panose="02010609060101010101" pitchFamily="2" charset="-122"/>
              </a:rPr>
              <a:t>歌颂了人的伟大和高贵</a:t>
            </a:r>
            <a:r>
              <a:rPr lang="en-US" altLang="zh-CN" sz="3200" b="1">
                <a:latin typeface="黑体" panose="02010609060101010101" pitchFamily="2" charset="-122"/>
                <a:ea typeface="黑体" panose="02010609060101010101" pitchFamily="2" charset="-122"/>
              </a:rPr>
              <a:t>.        </a:t>
            </a:r>
            <a:endParaRPr lang="en-US" altLang="zh-CN" sz="3200" b="1">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6322"/>
                                        </p:tgtEl>
                                        <p:attrNameLst>
                                          <p:attrName>style.visibility</p:attrName>
                                        </p:attrNameLst>
                                      </p:cBhvr>
                                      <p:to>
                                        <p:strVal val="visible"/>
                                      </p:to>
                                    </p:set>
                                    <p:anim calcmode="lin" valueType="num">
                                      <p:cBhvr additive="base">
                                        <p:cTn id="7" dur="500" fill="hold"/>
                                        <p:tgtEl>
                                          <p:spTgt spid="56322"/>
                                        </p:tgtEl>
                                        <p:attrNameLst>
                                          <p:attrName>ppt_x</p:attrName>
                                        </p:attrNameLst>
                                      </p:cBhvr>
                                      <p:tavLst>
                                        <p:tav tm="0">
                                          <p:val>
                                            <p:strVal val="1+#ppt_w/2"/>
                                          </p:val>
                                        </p:tav>
                                        <p:tav tm="100000">
                                          <p:val>
                                            <p:strVal val="#ppt_x"/>
                                          </p:val>
                                        </p:tav>
                                      </p:tavLst>
                                    </p:anim>
                                    <p:anim calcmode="lin" valueType="num">
                                      <p:cBhvr additive="base">
                                        <p:cTn id="8" dur="500" fill="hold"/>
                                        <p:tgtEl>
                                          <p:spTgt spid="563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6324"/>
                                        </p:tgtEl>
                                        <p:attrNameLst>
                                          <p:attrName>style.visibility</p:attrName>
                                        </p:attrNameLst>
                                      </p:cBhvr>
                                      <p:to>
                                        <p:strVal val="visible"/>
                                      </p:to>
                                    </p:set>
                                    <p:animEffect transition="in" filter="dissolve">
                                      <p:cBhvr>
                                        <p:cTn id="13" dur="500"/>
                                        <p:tgtEl>
                                          <p:spTgt spid="56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p:bldP spid="563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文本框 57345"/>
          <p:cNvSpPr txBox="1"/>
          <p:nvPr/>
        </p:nvSpPr>
        <p:spPr>
          <a:xfrm>
            <a:off x="0" y="136525"/>
            <a:ext cx="9144000" cy="1190625"/>
          </a:xfrm>
          <a:prstGeom prst="rect">
            <a:avLst/>
          </a:prstGeom>
          <a:solidFill>
            <a:srgbClr val="E7F52F"/>
          </a:solidFill>
          <a:ln w="9525">
            <a:noFill/>
          </a:ln>
        </p:spPr>
        <p:txBody>
          <a:bodyPr anchor="t">
            <a:spAutoFit/>
          </a:bodyPr>
          <a:p>
            <a:r>
              <a:rPr lang="en-US" altLang="zh-CN" sz="3600" b="1" dirty="0">
                <a:solidFill>
                  <a:srgbClr val="FF3300"/>
                </a:solidFill>
                <a:latin typeface="黑体" panose="02010609060101010101" pitchFamily="2" charset="-122"/>
                <a:ea typeface="黑体" panose="02010609060101010101" pitchFamily="2" charset="-122"/>
              </a:rPr>
              <a:t>2.</a:t>
            </a:r>
            <a:r>
              <a:rPr lang="zh-CN" altLang="en-US" sz="3600" b="1" dirty="0">
                <a:solidFill>
                  <a:srgbClr val="FF3300"/>
                </a:solidFill>
                <a:latin typeface="黑体" panose="02010609060101010101" pitchFamily="2" charset="-122"/>
                <a:ea typeface="黑体" panose="02010609060101010101" pitchFamily="2" charset="-122"/>
              </a:rPr>
              <a:t>文艺复兴时期的艺术大师是如何在作品中</a:t>
            </a:r>
            <a:r>
              <a:rPr lang="zh-CN" altLang="en-US" sz="3600" b="1" dirty="0">
                <a:solidFill>
                  <a:srgbClr val="FF3300"/>
                </a:solidFill>
                <a:latin typeface="黑体" panose="02010609060101010101" pitchFamily="2" charset="-122"/>
                <a:ea typeface="黑体" panose="02010609060101010101" pitchFamily="2" charset="-122"/>
              </a:rPr>
              <a:t>体现人文主义思想的</a:t>
            </a:r>
            <a:r>
              <a:rPr lang="zh-CN" altLang="en-US" sz="3600" b="1" dirty="0">
                <a:solidFill>
                  <a:srgbClr val="FF3300"/>
                </a:solidFill>
                <a:latin typeface="黑体" panose="02010609060101010101" pitchFamily="2" charset="-122"/>
                <a:ea typeface="黑体" panose="02010609060101010101" pitchFamily="2" charset="-122"/>
              </a:rPr>
              <a:t>？</a:t>
            </a:r>
            <a:endParaRPr lang="zh-CN" altLang="en-US" sz="3600" b="1" dirty="0">
              <a:solidFill>
                <a:srgbClr val="FF3300"/>
              </a:solidFill>
              <a:latin typeface="黑体" panose="02010609060101010101" pitchFamily="2" charset="-122"/>
              <a:ea typeface="黑体" panose="02010609060101010101" pitchFamily="2" charset="-122"/>
            </a:endParaRPr>
          </a:p>
        </p:txBody>
      </p:sp>
      <p:sp>
        <p:nvSpPr>
          <p:cNvPr id="57347" name="文本框 57346"/>
          <p:cNvSpPr txBox="1"/>
          <p:nvPr/>
        </p:nvSpPr>
        <p:spPr>
          <a:xfrm>
            <a:off x="539750" y="1700213"/>
            <a:ext cx="8085138" cy="4478337"/>
          </a:xfrm>
          <a:prstGeom prst="rect">
            <a:avLst/>
          </a:prstGeom>
          <a:noFill/>
          <a:ln w="9525">
            <a:noFill/>
          </a:ln>
        </p:spPr>
        <p:txBody>
          <a:bodyPr anchor="t">
            <a:spAutoFit/>
          </a:bodyPr>
          <a:p>
            <a:r>
              <a:rPr lang="en-US" altLang="zh-CN" sz="3200" dirty="0">
                <a:latin typeface="黑体" panose="02010609060101010101" pitchFamily="2" charset="-122"/>
                <a:ea typeface="黑体" panose="02010609060101010101" pitchFamily="2" charset="-122"/>
              </a:rPr>
              <a:t>    </a:t>
            </a:r>
            <a:r>
              <a:rPr lang="zh-CN" altLang="en-US" sz="3200" b="1" dirty="0">
                <a:solidFill>
                  <a:srgbClr val="FF3300"/>
                </a:solidFill>
                <a:latin typeface="黑体" panose="02010609060101010101" pitchFamily="2" charset="-122"/>
                <a:ea typeface="黑体" panose="02010609060101010101" pitchFamily="2" charset="-122"/>
              </a:rPr>
              <a:t>达</a:t>
            </a:r>
            <a:r>
              <a:rPr lang="en-US" altLang="zh-CN" sz="3200" b="1">
                <a:solidFill>
                  <a:srgbClr val="FF3300"/>
                </a:solidFill>
                <a:latin typeface="华文仿宋" pitchFamily="2" charset="-122"/>
                <a:ea typeface="黑体" panose="02010609060101010101" pitchFamily="2" charset="-122"/>
              </a:rPr>
              <a:t>·</a:t>
            </a:r>
            <a:r>
              <a:rPr lang="zh-CN" altLang="en-US" sz="3200" b="1" dirty="0">
                <a:solidFill>
                  <a:srgbClr val="FF3300"/>
                </a:solidFill>
                <a:latin typeface="黑体" panose="02010609060101010101" pitchFamily="2" charset="-122"/>
                <a:ea typeface="黑体" panose="02010609060101010101" pitchFamily="2" charset="-122"/>
              </a:rPr>
              <a:t>芬奇</a:t>
            </a:r>
            <a:r>
              <a:rPr lang="zh-CN" altLang="en-US" sz="3200" b="1" dirty="0">
                <a:latin typeface="黑体" panose="02010609060101010101" pitchFamily="2" charset="-122"/>
                <a:ea typeface="黑体" panose="02010609060101010101" pitchFamily="2" charset="-122"/>
              </a:rPr>
              <a:t>强调艺术要表现和歌颂人的美及人的思想感情；突破传统“圣像图”的画法，用写实的绘画揭示了人性的善恶。</a:t>
            </a:r>
            <a:endParaRPr lang="zh-CN" altLang="en-US" sz="3200" b="1" dirty="0">
              <a:latin typeface="黑体" panose="02010609060101010101" pitchFamily="2" charset="-122"/>
              <a:ea typeface="黑体" panose="02010609060101010101" pitchFamily="2" charset="-122"/>
            </a:endParaRPr>
          </a:p>
          <a:p>
            <a:r>
              <a:rPr lang="zh-CN" altLang="en-US" sz="3200" b="1" dirty="0">
                <a:latin typeface="黑体" panose="02010609060101010101" pitchFamily="2" charset="-122"/>
                <a:ea typeface="黑体" panose="02010609060101010101" pitchFamily="2" charset="-122"/>
              </a:rPr>
              <a:t>    </a:t>
            </a:r>
            <a:r>
              <a:rPr lang="zh-CN" altLang="en-US" sz="3200" b="1" dirty="0">
                <a:solidFill>
                  <a:srgbClr val="FF3300"/>
                </a:solidFill>
                <a:latin typeface="黑体" panose="02010609060101010101" pitchFamily="2" charset="-122"/>
                <a:ea typeface="黑体" panose="02010609060101010101" pitchFamily="2" charset="-122"/>
              </a:rPr>
              <a:t>米开朗琪罗</a:t>
            </a:r>
            <a:r>
              <a:rPr lang="zh-CN" altLang="en-US" sz="3200" b="1" dirty="0">
                <a:latin typeface="黑体" panose="02010609060101010101" pitchFamily="2" charset="-122"/>
                <a:ea typeface="黑体" panose="02010609060101010101" pitchFamily="2" charset="-122"/>
              </a:rPr>
              <a:t>的雕塑</a:t>
            </a:r>
            <a:r>
              <a:rPr lang="zh-CN" altLang="en-US" sz="3200" b="1" dirty="0">
                <a:latin typeface="黑体" panose="02010609060101010101" pitchFamily="2" charset="-122"/>
                <a:ea typeface="黑体" panose="02010609060101010101" pitchFamily="2" charset="-122"/>
              </a:rPr>
              <a:t>创造专注人体；雕像体现人物的思想、意志和精神气质。</a:t>
            </a:r>
            <a:endParaRPr lang="zh-CN" altLang="en-US" sz="3200" b="1" dirty="0">
              <a:latin typeface="黑体" panose="02010609060101010101" pitchFamily="2" charset="-122"/>
              <a:ea typeface="黑体" panose="02010609060101010101" pitchFamily="2" charset="-122"/>
            </a:endParaRPr>
          </a:p>
          <a:p>
            <a:r>
              <a:rPr lang="zh-CN" altLang="en-US" sz="3200" b="1" dirty="0">
                <a:latin typeface="黑体" panose="02010609060101010101" pitchFamily="2" charset="-122"/>
                <a:ea typeface="黑体" panose="02010609060101010101" pitchFamily="2" charset="-122"/>
              </a:rPr>
              <a:t>    </a:t>
            </a:r>
            <a:r>
              <a:rPr lang="zh-CN" altLang="en-US" sz="3200" b="1" dirty="0">
                <a:solidFill>
                  <a:srgbClr val="FF3300"/>
                </a:solidFill>
                <a:latin typeface="黑体" panose="02010609060101010101" pitchFamily="2" charset="-122"/>
                <a:ea typeface="黑体" panose="02010609060101010101" pitchFamily="2" charset="-122"/>
              </a:rPr>
              <a:t>拉斐尔</a:t>
            </a:r>
            <a:r>
              <a:rPr lang="zh-CN" altLang="en-US" sz="3200" b="1" dirty="0">
                <a:latin typeface="黑体" panose="02010609060101010101" pitchFamily="2" charset="-122"/>
                <a:ea typeface="黑体" panose="02010609060101010101" pitchFamily="2" charset="-122"/>
              </a:rPr>
              <a:t>擅长画圣母；绘画优雅、和谐、高度完美，被视为古典美术精神的典范；</a:t>
            </a:r>
            <a:r>
              <a:rPr lang="zh-CN" altLang="en-US" sz="3200" b="1" dirty="0">
                <a:latin typeface="黑体" panose="02010609060101010101" pitchFamily="2" charset="-122"/>
                <a:ea typeface="黑体" panose="02010609060101010101" pitchFamily="2" charset="-122"/>
              </a:rPr>
              <a:t>描绘的圣母温柔美丽</a:t>
            </a:r>
            <a:r>
              <a:rPr lang="en-US" altLang="zh-CN" sz="3200" b="1" dirty="0">
                <a:latin typeface="黑体" panose="02010609060101010101" pitchFamily="2" charset="-122"/>
                <a:ea typeface="黑体" panose="02010609060101010101" pitchFamily="2" charset="-122"/>
              </a:rPr>
              <a:t>,</a:t>
            </a:r>
            <a:r>
              <a:rPr lang="zh-CN" altLang="en-US" sz="3200" b="1" dirty="0">
                <a:latin typeface="黑体" panose="02010609060101010101" pitchFamily="2" charset="-122"/>
                <a:ea typeface="黑体" panose="02010609060101010101" pitchFamily="2" charset="-122"/>
              </a:rPr>
              <a:t>眉宇间洋溢着母性的慈爱和幸福。</a:t>
            </a:r>
            <a:r>
              <a:rPr lang="zh-CN" altLang="en-US" sz="3200" b="1">
                <a:latin typeface="黑体" panose="02010609060101010101" pitchFamily="2" charset="-122"/>
                <a:ea typeface="黑体" panose="02010609060101010101" pitchFamily="2" charset="-122"/>
              </a:rPr>
              <a:t>        </a:t>
            </a:r>
            <a:endParaRPr lang="zh-CN" altLang="en-US" sz="3200" b="1">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dissolve">
                                      <p:cBhvr>
                                        <p:cTn id="7" dur="500"/>
                                        <p:tgtEl>
                                          <p:spTgt spid="57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2049"/>
          <p:cNvSpPr>
            <a:spLocks noGrp="1" noRot="1"/>
          </p:cNvSpPr>
          <p:nvPr>
            <p:ph type="ctrTitle"/>
          </p:nvPr>
        </p:nvSpPr>
        <p:spPr/>
        <p:txBody>
          <a:bodyPr anchor="ctr"/>
          <a:p>
            <a:pPr defTabSz="914400">
              <a:buClrTx/>
              <a:buSzTx/>
              <a:buFontTx/>
            </a:pPr>
            <a:endParaRPr lang="zh-CN" altLang="zh-CN" kern="1200" baseline="0" dirty="0">
              <a:latin typeface="+mj-lt"/>
              <a:ea typeface="+mj-ea"/>
              <a:cs typeface="+mj-cs"/>
            </a:endParaRPr>
          </a:p>
        </p:txBody>
      </p:sp>
      <p:sp>
        <p:nvSpPr>
          <p:cNvPr id="36866" name="副标题 2050"/>
          <p:cNvSpPr>
            <a:spLocks noGrp="1" noRot="1"/>
          </p:cNvSpPr>
          <p:nvPr>
            <p:ph type="subTitle" idx="1"/>
          </p:nvPr>
        </p:nvSpPr>
        <p:spPr/>
        <p:txBody>
          <a:bodyPr anchor="t"/>
          <a:p>
            <a:pPr defTabSz="914400">
              <a:buSzTx/>
            </a:pPr>
            <a:endParaRPr lang="zh-CN" altLang="zh-CN" kern="1200" baseline="0" dirty="0">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图片 7169" descr="1chapel2"/>
          <p:cNvPicPr>
            <a:picLocks noChangeAspect="1"/>
          </p:cNvPicPr>
          <p:nvPr/>
        </p:nvPicPr>
        <p:blipFill>
          <a:blip r:embed="rId1">
            <a:lum bright="-6000" contrast="-24001"/>
          </a:blip>
          <a:stretch>
            <a:fillRect/>
          </a:stretch>
        </p:blipFill>
        <p:spPr>
          <a:xfrm>
            <a:off x="0" y="0"/>
            <a:ext cx="9144000" cy="6858000"/>
          </a:xfrm>
          <a:prstGeom prst="rect">
            <a:avLst/>
          </a:prstGeom>
          <a:noFill/>
          <a:ln w="9525">
            <a:noFill/>
          </a:ln>
        </p:spPr>
      </p:pic>
      <p:sp>
        <p:nvSpPr>
          <p:cNvPr id="6146" name="文本框 7171"/>
          <p:cNvSpPr txBox="1"/>
          <p:nvPr/>
        </p:nvSpPr>
        <p:spPr>
          <a:xfrm>
            <a:off x="900113" y="549275"/>
            <a:ext cx="2025650" cy="823913"/>
          </a:xfrm>
          <a:prstGeom prst="rect">
            <a:avLst/>
          </a:prstGeom>
          <a:noFill/>
          <a:ln w="9525">
            <a:noFill/>
          </a:ln>
        </p:spPr>
        <p:txBody>
          <a:bodyPr wrap="none" anchor="t">
            <a:spAutoFit/>
          </a:bodyPr>
          <a:p>
            <a:r>
              <a:rPr lang="zh-CN" altLang="en-US" sz="4800" b="1" dirty="0">
                <a:solidFill>
                  <a:schemeClr val="bg1"/>
                </a:solidFill>
                <a:latin typeface="黑体" panose="02010609060101010101" pitchFamily="2" charset="-122"/>
                <a:ea typeface="黑体" panose="02010609060101010101" pitchFamily="2" charset="-122"/>
              </a:rPr>
              <a:t>第</a:t>
            </a:r>
            <a:r>
              <a:rPr lang="en-US" altLang="zh-CN" sz="4800" b="1" dirty="0">
                <a:solidFill>
                  <a:schemeClr val="bg1"/>
                </a:solidFill>
                <a:latin typeface="黑体" panose="02010609060101010101" pitchFamily="2" charset="-122"/>
                <a:ea typeface="黑体" panose="02010609060101010101" pitchFamily="2" charset="-122"/>
              </a:rPr>
              <a:t>12</a:t>
            </a:r>
            <a:r>
              <a:rPr lang="zh-CN" altLang="en-US" sz="4800" b="1" dirty="0">
                <a:solidFill>
                  <a:schemeClr val="bg1"/>
                </a:solidFill>
                <a:latin typeface="黑体" panose="02010609060101010101" pitchFamily="2" charset="-122"/>
                <a:ea typeface="黑体" panose="02010609060101010101" pitchFamily="2" charset="-122"/>
              </a:rPr>
              <a:t>课</a:t>
            </a:r>
            <a:endParaRPr lang="zh-CN" altLang="en-US" sz="4800" b="1" dirty="0">
              <a:solidFill>
                <a:schemeClr val="bg1"/>
              </a:solidFill>
              <a:latin typeface="黑体" panose="02010609060101010101" pitchFamily="2" charset="-122"/>
              <a:ea typeface="黑体" panose="02010609060101010101" pitchFamily="2" charset="-122"/>
            </a:endParaRPr>
          </a:p>
        </p:txBody>
      </p:sp>
      <p:sp>
        <p:nvSpPr>
          <p:cNvPr id="6147" name="矩形 7174"/>
          <p:cNvSpPr/>
          <p:nvPr/>
        </p:nvSpPr>
        <p:spPr>
          <a:xfrm>
            <a:off x="1187450" y="2492375"/>
            <a:ext cx="5688013" cy="1008063"/>
          </a:xfrm>
          <a:prstGeom prst="rect">
            <a:avLst/>
          </a:prstGeom>
        </p:spPr>
        <p:txBody>
          <a:bodyPr wrap="none" fromWordArt="1">
            <a:prstTxWarp prst="textPlain">
              <a:avLst>
                <a:gd name="adj" fmla="val 50000"/>
              </a:avLst>
            </a:prstTxWarp>
            <a:normAutofit/>
          </a:bodyPr>
          <a:p>
            <a:pPr algn="ctr"/>
            <a:r>
              <a:rPr lang="zh-CN" altLang="en-US" sz="3600">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华文行楷" charset="0"/>
                <a:ea typeface="华文行楷" charset="0"/>
              </a:rPr>
              <a:t>文艺复兴巨匠的人文风采</a:t>
            </a:r>
            <a:endParaRPr lang="zh-CN" altLang="en-US" sz="3600">
              <a:ln w="19050" cap="flat" cmpd="sng">
                <a:solidFill>
                  <a:srgbClr val="99CCFF"/>
                </a:solidFill>
                <a:prstDash val="solid"/>
                <a:round/>
                <a:headEnd type="none" w="med" len="med"/>
                <a:tailEnd type="none" w="med" len="med"/>
              </a:ln>
              <a:solidFill>
                <a:srgbClr val="0066CC"/>
              </a:solidFill>
              <a:effectLst>
                <a:outerShdw dist="35921" dir="2699999" algn="ctr" rotWithShape="0">
                  <a:srgbClr val="990000"/>
                </a:outerShdw>
              </a:effectLst>
              <a:latin typeface="华文行楷" charset="0"/>
              <a:ea typeface="华文行楷" charset="0"/>
            </a:endParaRPr>
          </a:p>
        </p:txBody>
      </p:sp>
      <p:sp>
        <p:nvSpPr>
          <p:cNvPr id="2" name="椭圆 1"/>
          <p:cNvSpPr/>
          <p:nvPr/>
        </p:nvSpPr>
        <p:spPr>
          <a:xfrm>
            <a:off x="2195830" y="2276475"/>
            <a:ext cx="1151890" cy="1728470"/>
          </a:xfrm>
          <a:prstGeom prst="ellipse">
            <a:avLst/>
          </a:prstGeom>
          <a:noFill/>
          <a:ln w="73025" cmpd="sng">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dissolv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4690" name="图片 6"/>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3" name="矩形 12"/>
          <p:cNvSpPr/>
          <p:nvPr/>
        </p:nvSpPr>
        <p:spPr>
          <a:xfrm>
            <a:off x="0" y="663962"/>
            <a:ext cx="9144000" cy="624689"/>
          </a:xfrm>
          <a:prstGeom prst="rect">
            <a:avLst/>
          </a:prstGeom>
          <a:solidFill>
            <a:schemeClr val="accent2">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9" name="图片 18"/>
          <p:cNvPicPr>
            <a:picLocks noChangeAspect="1"/>
          </p:cNvPicPr>
          <p:nvPr/>
        </p:nvPicPr>
        <p:blipFill>
          <a:blip r:embed="rId2"/>
          <a:srcRect b="68034"/>
          <a:stretch>
            <a:fillRect/>
          </a:stretch>
        </p:blipFill>
        <p:spPr>
          <a:xfrm>
            <a:off x="207963" y="-9525"/>
            <a:ext cx="1620837" cy="1308100"/>
          </a:xfrm>
          <a:prstGeom prst="rect">
            <a:avLst/>
          </a:prstGeom>
          <a:noFill/>
          <a:ln w="9525">
            <a:noFill/>
          </a:ln>
        </p:spPr>
      </p:pic>
      <p:sp>
        <p:nvSpPr>
          <p:cNvPr id="20" name="矩形 19"/>
          <p:cNvSpPr/>
          <p:nvPr/>
        </p:nvSpPr>
        <p:spPr>
          <a:xfrm>
            <a:off x="73025" y="1484313"/>
            <a:ext cx="8997950" cy="5154613"/>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cxnSp>
        <p:nvCxnSpPr>
          <p:cNvPr id="21" name="直接连接符 20"/>
          <p:cNvCxnSpPr/>
          <p:nvPr/>
        </p:nvCxnSpPr>
        <p:spPr>
          <a:xfrm flipH="1">
            <a:off x="2025650" y="1909763"/>
            <a:ext cx="25400" cy="4105275"/>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7" name="组合 20"/>
          <p:cNvGrpSpPr/>
          <p:nvPr/>
        </p:nvGrpSpPr>
        <p:grpSpPr>
          <a:xfrm>
            <a:off x="377825" y="4500563"/>
            <a:ext cx="1482725" cy="36512"/>
            <a:chOff x="5108253" y="1177442"/>
            <a:chExt cx="1975492" cy="49074"/>
          </a:xfrm>
        </p:grpSpPr>
        <p:cxnSp>
          <p:nvCxnSpPr>
            <p:cNvPr id="28" name="直接连接符 27"/>
            <p:cNvCxnSpPr/>
            <p:nvPr/>
          </p:nvCxnSpPr>
          <p:spPr>
            <a:xfrm>
              <a:off x="5108253" y="1226516"/>
              <a:ext cx="1975492"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108253" y="1177442"/>
              <a:ext cx="1975492"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3"/>
          <p:cNvGrpSpPr/>
          <p:nvPr/>
        </p:nvGrpSpPr>
        <p:grpSpPr>
          <a:xfrm>
            <a:off x="349250" y="2722563"/>
            <a:ext cx="1511300" cy="209550"/>
            <a:chOff x="7150100" y="4803775"/>
            <a:chExt cx="2317750" cy="668338"/>
          </a:xfrm>
        </p:grpSpPr>
        <p:sp>
          <p:nvSpPr>
            <p:cNvPr id="114699" name="Freeform 31"/>
            <p:cNvSpPr/>
            <p:nvPr/>
          </p:nvSpPr>
          <p:spPr>
            <a:xfrm>
              <a:off x="8074025" y="4803775"/>
              <a:ext cx="466725" cy="533400"/>
            </a:xfrm>
            <a:custGeom>
              <a:avLst/>
              <a:gdLst>
                <a:gd name="txL" fmla="*/ 0 w 124"/>
                <a:gd name="txT" fmla="*/ 0 h 140"/>
                <a:gd name="txR" fmla="*/ 124 w 124"/>
                <a:gd name="txB" fmla="*/ 140 h 140"/>
              </a:gdLst>
              <a:ahLst/>
              <a:cxnLst>
                <a:cxn ang="0">
                  <a:pos x="225835" y="361950"/>
                </a:cxn>
                <a:cxn ang="0">
                  <a:pos x="154320" y="160020"/>
                </a:cxn>
                <a:cxn ang="0">
                  <a:pos x="316169" y="160020"/>
                </a:cxn>
                <a:cxn ang="0">
                  <a:pos x="244654" y="361950"/>
                </a:cxn>
                <a:cxn ang="0">
                  <a:pos x="466725" y="533400"/>
                </a:cxn>
                <a:cxn ang="0">
                  <a:pos x="233363" y="373380"/>
                </a:cxn>
                <a:cxn ang="0">
                  <a:pos x="0" y="533400"/>
                </a:cxn>
                <a:cxn ang="0">
                  <a:pos x="225835" y="361950"/>
                </a:cxn>
              </a:cxnLst>
              <a:rect l="txL" t="txT" r="txR" b="txB"/>
              <a:pathLst>
                <a:path w="124" h="140">
                  <a:moveTo>
                    <a:pt x="60" y="95"/>
                  </a:moveTo>
                  <a:cubicBezTo>
                    <a:pt x="49" y="80"/>
                    <a:pt x="40" y="61"/>
                    <a:pt x="41" y="42"/>
                  </a:cubicBezTo>
                  <a:cubicBezTo>
                    <a:pt x="44" y="0"/>
                    <a:pt x="81" y="0"/>
                    <a:pt x="84" y="42"/>
                  </a:cubicBezTo>
                  <a:cubicBezTo>
                    <a:pt x="85" y="61"/>
                    <a:pt x="76" y="80"/>
                    <a:pt x="65" y="95"/>
                  </a:cubicBezTo>
                  <a:cubicBezTo>
                    <a:pt x="80" y="114"/>
                    <a:pt x="100" y="135"/>
                    <a:pt x="124" y="140"/>
                  </a:cubicBezTo>
                  <a:cubicBezTo>
                    <a:pt x="102" y="139"/>
                    <a:pt x="77" y="117"/>
                    <a:pt x="62" y="98"/>
                  </a:cubicBezTo>
                  <a:cubicBezTo>
                    <a:pt x="48" y="117"/>
                    <a:pt x="23" y="139"/>
                    <a:pt x="0" y="140"/>
                  </a:cubicBezTo>
                  <a:cubicBezTo>
                    <a:pt x="24" y="135"/>
                    <a:pt x="45" y="114"/>
                    <a:pt x="60" y="95"/>
                  </a:cubicBezTo>
                  <a:close/>
                </a:path>
              </a:pathLst>
            </a:custGeom>
            <a:solidFill>
              <a:schemeClr val="tx1">
                <a:alpha val="83920"/>
              </a:schemeClr>
            </a:solidFill>
            <a:ln w="9525">
              <a:noFill/>
            </a:ln>
          </p:spPr>
          <p:txBody>
            <a:bodyPr/>
            <a:p>
              <a:endParaRPr lang="zh-CN" altLang="en-US"/>
            </a:p>
          </p:txBody>
        </p:sp>
        <p:sp>
          <p:nvSpPr>
            <p:cNvPr id="114700" name="Freeform 32"/>
            <p:cNvSpPr/>
            <p:nvPr/>
          </p:nvSpPr>
          <p:spPr>
            <a:xfrm>
              <a:off x="8702675" y="5368925"/>
              <a:ext cx="765175" cy="22225"/>
            </a:xfrm>
            <a:custGeom>
              <a:avLst/>
              <a:gdLst>
                <a:gd name="txL" fmla="*/ 0 w 203"/>
                <a:gd name="txT" fmla="*/ 0 h 6"/>
                <a:gd name="txR" fmla="*/ 203 w 203"/>
                <a:gd name="txB" fmla="*/ 6 h 6"/>
              </a:gdLst>
              <a:ahLst/>
              <a:cxnLst>
                <a:cxn ang="0">
                  <a:pos x="380703" y="22225"/>
                </a:cxn>
                <a:cxn ang="0">
                  <a:pos x="0" y="11113"/>
                </a:cxn>
                <a:cxn ang="0">
                  <a:pos x="380703" y="0"/>
                </a:cxn>
                <a:cxn ang="0">
                  <a:pos x="765175" y="14817"/>
                </a:cxn>
                <a:cxn ang="0">
                  <a:pos x="380703" y="22225"/>
                </a:cxn>
              </a:cxnLst>
              <a:rect l="txL" t="txT" r="txR" b="txB"/>
              <a:pathLst>
                <a:path w="203" h="6">
                  <a:moveTo>
                    <a:pt x="101" y="6"/>
                  </a:moveTo>
                  <a:cubicBezTo>
                    <a:pt x="68" y="6"/>
                    <a:pt x="34" y="6"/>
                    <a:pt x="0" y="3"/>
                  </a:cubicBezTo>
                  <a:cubicBezTo>
                    <a:pt x="35" y="0"/>
                    <a:pt x="68" y="0"/>
                    <a:pt x="101" y="0"/>
                  </a:cubicBezTo>
                  <a:cubicBezTo>
                    <a:pt x="134" y="0"/>
                    <a:pt x="168" y="1"/>
                    <a:pt x="203" y="4"/>
                  </a:cubicBezTo>
                  <a:cubicBezTo>
                    <a:pt x="166" y="6"/>
                    <a:pt x="101" y="6"/>
                    <a:pt x="101" y="6"/>
                  </a:cubicBezTo>
                  <a:close/>
                </a:path>
              </a:pathLst>
            </a:custGeom>
            <a:solidFill>
              <a:schemeClr val="tx1">
                <a:alpha val="83920"/>
              </a:schemeClr>
            </a:solidFill>
            <a:ln w="9525">
              <a:noFill/>
            </a:ln>
          </p:spPr>
          <p:txBody>
            <a:bodyPr/>
            <a:p>
              <a:endParaRPr lang="zh-CN" altLang="en-US"/>
            </a:p>
          </p:txBody>
        </p:sp>
        <p:sp>
          <p:nvSpPr>
            <p:cNvPr id="114701" name="Freeform 33"/>
            <p:cNvSpPr/>
            <p:nvPr/>
          </p:nvSpPr>
          <p:spPr>
            <a:xfrm>
              <a:off x="7150100" y="5368925"/>
              <a:ext cx="765175" cy="22225"/>
            </a:xfrm>
            <a:custGeom>
              <a:avLst/>
              <a:gdLst>
                <a:gd name="txL" fmla="*/ 0 w 203"/>
                <a:gd name="txT" fmla="*/ 0 h 6"/>
                <a:gd name="txR" fmla="*/ 203 w 203"/>
                <a:gd name="txB" fmla="*/ 6 h 6"/>
              </a:gdLst>
              <a:ahLst/>
              <a:cxnLst>
                <a:cxn ang="0">
                  <a:pos x="384472" y="22225"/>
                </a:cxn>
                <a:cxn ang="0">
                  <a:pos x="765175" y="11113"/>
                </a:cxn>
                <a:cxn ang="0">
                  <a:pos x="384472" y="0"/>
                </a:cxn>
                <a:cxn ang="0">
                  <a:pos x="0" y="14817"/>
                </a:cxn>
                <a:cxn ang="0">
                  <a:pos x="384472" y="22225"/>
                </a:cxn>
              </a:cxnLst>
              <a:rect l="txL" t="txT" r="txR" b="txB"/>
              <a:pathLst>
                <a:path w="203" h="6">
                  <a:moveTo>
                    <a:pt x="102" y="6"/>
                  </a:moveTo>
                  <a:cubicBezTo>
                    <a:pt x="135" y="6"/>
                    <a:pt x="169" y="6"/>
                    <a:pt x="203" y="3"/>
                  </a:cubicBezTo>
                  <a:cubicBezTo>
                    <a:pt x="168" y="0"/>
                    <a:pt x="135" y="0"/>
                    <a:pt x="102" y="0"/>
                  </a:cubicBezTo>
                  <a:cubicBezTo>
                    <a:pt x="68" y="0"/>
                    <a:pt x="35" y="1"/>
                    <a:pt x="0" y="4"/>
                  </a:cubicBezTo>
                  <a:cubicBezTo>
                    <a:pt x="36" y="6"/>
                    <a:pt x="102" y="6"/>
                    <a:pt x="102" y="6"/>
                  </a:cubicBezTo>
                  <a:close/>
                </a:path>
              </a:pathLst>
            </a:custGeom>
            <a:solidFill>
              <a:schemeClr val="tx1">
                <a:alpha val="83920"/>
              </a:schemeClr>
            </a:solidFill>
            <a:ln w="9525">
              <a:noFill/>
            </a:ln>
          </p:spPr>
          <p:txBody>
            <a:bodyPr/>
            <a:p>
              <a:endParaRPr lang="zh-CN" altLang="en-US"/>
            </a:p>
          </p:txBody>
        </p:sp>
        <p:sp>
          <p:nvSpPr>
            <p:cNvPr id="114702" name="Freeform 34"/>
            <p:cNvSpPr/>
            <p:nvPr/>
          </p:nvSpPr>
          <p:spPr>
            <a:xfrm>
              <a:off x="7862888" y="5092700"/>
              <a:ext cx="893763" cy="379413"/>
            </a:xfrm>
            <a:custGeom>
              <a:avLst/>
              <a:gdLst>
                <a:gd name="txL" fmla="*/ 0 w 237"/>
                <a:gd name="txT" fmla="*/ 0 h 99"/>
                <a:gd name="txR" fmla="*/ 237 w 237"/>
                <a:gd name="txB" fmla="*/ 99 h 99"/>
              </a:gdLst>
              <a:ahLst/>
              <a:cxnLst>
                <a:cxn ang="0">
                  <a:pos x="444996" y="233780"/>
                </a:cxn>
                <a:cxn ang="0">
                  <a:pos x="603384" y="329591"/>
                </a:cxn>
                <a:cxn ang="0">
                  <a:pos x="852280" y="107309"/>
                </a:cxn>
                <a:cxn ang="0">
                  <a:pos x="671265" y="38325"/>
                </a:cxn>
                <a:cxn ang="0">
                  <a:pos x="693892" y="245277"/>
                </a:cxn>
                <a:cxn ang="0">
                  <a:pos x="803255" y="199288"/>
                </a:cxn>
                <a:cxn ang="0">
                  <a:pos x="750459" y="111141"/>
                </a:cxn>
                <a:cxn ang="0">
                  <a:pos x="690121" y="168628"/>
                </a:cxn>
                <a:cxn ang="0">
                  <a:pos x="727832" y="122639"/>
                </a:cxn>
                <a:cxn ang="0">
                  <a:pos x="791942" y="195455"/>
                </a:cxn>
                <a:cxn ang="0">
                  <a:pos x="697663" y="233780"/>
                </a:cxn>
                <a:cxn ang="0">
                  <a:pos x="678807" y="49822"/>
                </a:cxn>
                <a:cxn ang="0">
                  <a:pos x="844738" y="126471"/>
                </a:cxn>
                <a:cxn ang="0">
                  <a:pos x="610927" y="321926"/>
                </a:cxn>
                <a:cxn ang="0">
                  <a:pos x="448767" y="206953"/>
                </a:cxn>
                <a:cxn ang="0">
                  <a:pos x="279065" y="321926"/>
                </a:cxn>
                <a:cxn ang="0">
                  <a:pos x="49025" y="126471"/>
                </a:cxn>
                <a:cxn ang="0">
                  <a:pos x="214956" y="49822"/>
                </a:cxn>
                <a:cxn ang="0">
                  <a:pos x="196100" y="233780"/>
                </a:cxn>
                <a:cxn ang="0">
                  <a:pos x="101821" y="195455"/>
                </a:cxn>
                <a:cxn ang="0">
                  <a:pos x="165931" y="122639"/>
                </a:cxn>
                <a:cxn ang="0">
                  <a:pos x="203642" y="168628"/>
                </a:cxn>
                <a:cxn ang="0">
                  <a:pos x="139533" y="111141"/>
                </a:cxn>
                <a:cxn ang="0">
                  <a:pos x="90508" y="199288"/>
                </a:cxn>
                <a:cxn ang="0">
                  <a:pos x="199871" y="245277"/>
                </a:cxn>
                <a:cxn ang="0">
                  <a:pos x="222498" y="38325"/>
                </a:cxn>
                <a:cxn ang="0">
                  <a:pos x="41483" y="107309"/>
                </a:cxn>
                <a:cxn ang="0">
                  <a:pos x="286608" y="329591"/>
                </a:cxn>
                <a:cxn ang="0">
                  <a:pos x="444996" y="233780"/>
                </a:cxn>
              </a:cxnLst>
              <a:rect l="txL" t="txT" r="txR" b="txB"/>
              <a:pathLst>
                <a:path w="237" h="99">
                  <a:moveTo>
                    <a:pt x="118" y="61"/>
                  </a:moveTo>
                  <a:cubicBezTo>
                    <a:pt x="129" y="73"/>
                    <a:pt x="144" y="82"/>
                    <a:pt x="160" y="86"/>
                  </a:cubicBezTo>
                  <a:cubicBezTo>
                    <a:pt x="216" y="99"/>
                    <a:pt x="237" y="56"/>
                    <a:pt x="226" y="28"/>
                  </a:cubicBezTo>
                  <a:cubicBezTo>
                    <a:pt x="219" y="8"/>
                    <a:pt x="196" y="0"/>
                    <a:pt x="178" y="10"/>
                  </a:cubicBezTo>
                  <a:cubicBezTo>
                    <a:pt x="157" y="22"/>
                    <a:pt x="160" y="56"/>
                    <a:pt x="184" y="64"/>
                  </a:cubicBezTo>
                  <a:cubicBezTo>
                    <a:pt x="194" y="68"/>
                    <a:pt x="208" y="65"/>
                    <a:pt x="213" y="52"/>
                  </a:cubicBezTo>
                  <a:cubicBezTo>
                    <a:pt x="216" y="42"/>
                    <a:pt x="209" y="31"/>
                    <a:pt x="199" y="29"/>
                  </a:cubicBezTo>
                  <a:cubicBezTo>
                    <a:pt x="190" y="27"/>
                    <a:pt x="181" y="34"/>
                    <a:pt x="183" y="44"/>
                  </a:cubicBezTo>
                  <a:cubicBezTo>
                    <a:pt x="183" y="41"/>
                    <a:pt x="185" y="33"/>
                    <a:pt x="193" y="32"/>
                  </a:cubicBezTo>
                  <a:cubicBezTo>
                    <a:pt x="204" y="30"/>
                    <a:pt x="213" y="42"/>
                    <a:pt x="210" y="51"/>
                  </a:cubicBezTo>
                  <a:cubicBezTo>
                    <a:pt x="207" y="63"/>
                    <a:pt x="194" y="64"/>
                    <a:pt x="185" y="61"/>
                  </a:cubicBezTo>
                  <a:cubicBezTo>
                    <a:pt x="164" y="53"/>
                    <a:pt x="161" y="24"/>
                    <a:pt x="180" y="13"/>
                  </a:cubicBezTo>
                  <a:cubicBezTo>
                    <a:pt x="197" y="3"/>
                    <a:pt x="219" y="13"/>
                    <a:pt x="224" y="33"/>
                  </a:cubicBezTo>
                  <a:cubicBezTo>
                    <a:pt x="231" y="59"/>
                    <a:pt x="212" y="96"/>
                    <a:pt x="162" y="84"/>
                  </a:cubicBezTo>
                  <a:cubicBezTo>
                    <a:pt x="146" y="80"/>
                    <a:pt x="127" y="69"/>
                    <a:pt x="119" y="54"/>
                  </a:cubicBezTo>
                  <a:cubicBezTo>
                    <a:pt x="109" y="69"/>
                    <a:pt x="92" y="80"/>
                    <a:pt x="74" y="84"/>
                  </a:cubicBezTo>
                  <a:cubicBezTo>
                    <a:pt x="25" y="96"/>
                    <a:pt x="6" y="59"/>
                    <a:pt x="13" y="33"/>
                  </a:cubicBezTo>
                  <a:cubicBezTo>
                    <a:pt x="18" y="13"/>
                    <a:pt x="40" y="3"/>
                    <a:pt x="57" y="13"/>
                  </a:cubicBezTo>
                  <a:cubicBezTo>
                    <a:pt x="75" y="24"/>
                    <a:pt x="73" y="53"/>
                    <a:pt x="52" y="61"/>
                  </a:cubicBezTo>
                  <a:cubicBezTo>
                    <a:pt x="43" y="64"/>
                    <a:pt x="30" y="63"/>
                    <a:pt x="27" y="51"/>
                  </a:cubicBezTo>
                  <a:cubicBezTo>
                    <a:pt x="24" y="42"/>
                    <a:pt x="33" y="30"/>
                    <a:pt x="44" y="32"/>
                  </a:cubicBezTo>
                  <a:cubicBezTo>
                    <a:pt x="52" y="33"/>
                    <a:pt x="54" y="41"/>
                    <a:pt x="54" y="44"/>
                  </a:cubicBezTo>
                  <a:cubicBezTo>
                    <a:pt x="56" y="34"/>
                    <a:pt x="47" y="27"/>
                    <a:pt x="37" y="29"/>
                  </a:cubicBezTo>
                  <a:cubicBezTo>
                    <a:pt x="28" y="31"/>
                    <a:pt x="21" y="42"/>
                    <a:pt x="24" y="52"/>
                  </a:cubicBezTo>
                  <a:cubicBezTo>
                    <a:pt x="29" y="65"/>
                    <a:pt x="43" y="68"/>
                    <a:pt x="53" y="64"/>
                  </a:cubicBezTo>
                  <a:cubicBezTo>
                    <a:pt x="77" y="56"/>
                    <a:pt x="80" y="22"/>
                    <a:pt x="59" y="10"/>
                  </a:cubicBezTo>
                  <a:cubicBezTo>
                    <a:pt x="41" y="0"/>
                    <a:pt x="18" y="8"/>
                    <a:pt x="11" y="28"/>
                  </a:cubicBezTo>
                  <a:cubicBezTo>
                    <a:pt x="0" y="56"/>
                    <a:pt x="21" y="99"/>
                    <a:pt x="76" y="86"/>
                  </a:cubicBezTo>
                  <a:cubicBezTo>
                    <a:pt x="92" y="82"/>
                    <a:pt x="108" y="73"/>
                    <a:pt x="118" y="61"/>
                  </a:cubicBezTo>
                  <a:close/>
                </a:path>
              </a:pathLst>
            </a:custGeom>
            <a:solidFill>
              <a:schemeClr val="tx1">
                <a:alpha val="83920"/>
              </a:schemeClr>
            </a:solidFill>
            <a:ln w="9525">
              <a:noFill/>
            </a:ln>
          </p:spPr>
          <p:txBody>
            <a:bodyPr/>
            <a:p>
              <a:endParaRPr lang="zh-CN" altLang="en-US"/>
            </a:p>
          </p:txBody>
        </p:sp>
      </p:grpSp>
      <p:sp>
        <p:nvSpPr>
          <p:cNvPr id="22" name="文本框 21"/>
          <p:cNvSpPr txBox="1"/>
          <p:nvPr/>
        </p:nvSpPr>
        <p:spPr>
          <a:xfrm>
            <a:off x="827088" y="2924175"/>
            <a:ext cx="671512" cy="1631950"/>
          </a:xfrm>
          <a:prstGeom prst="rect">
            <a:avLst/>
          </a:prstGeom>
          <a:noFill/>
          <a:ln w="9525">
            <a:noFill/>
          </a:ln>
        </p:spPr>
        <p:txBody>
          <a:bodyPr vert="eaVert">
            <a:spAutoFit/>
          </a:bodyPr>
          <a:p>
            <a:r>
              <a:rPr lang="zh-CN" altLang="en-US" sz="3200" b="0" dirty="0">
                <a:latin typeface="方正小篆体"/>
              </a:rPr>
              <a:t>地  点</a:t>
            </a:r>
            <a:endParaRPr lang="zh-CN" altLang="en-US" sz="3200" b="0" dirty="0">
              <a:latin typeface="方正小篆体"/>
            </a:endParaRPr>
          </a:p>
        </p:txBody>
      </p:sp>
      <p:pic>
        <p:nvPicPr>
          <p:cNvPr id="24" name="图片 23"/>
          <p:cNvPicPr>
            <a:picLocks noChangeAspect="1"/>
          </p:cNvPicPr>
          <p:nvPr/>
        </p:nvPicPr>
        <p:blipFill>
          <a:blip r:embed="rId3"/>
          <a:stretch>
            <a:fillRect/>
          </a:stretch>
        </p:blipFill>
        <p:spPr>
          <a:xfrm>
            <a:off x="2438400" y="4722813"/>
            <a:ext cx="6299200" cy="239712"/>
          </a:xfrm>
          <a:prstGeom prst="rect">
            <a:avLst/>
          </a:prstGeom>
          <a:noFill/>
          <a:ln w="9525">
            <a:noFill/>
          </a:ln>
        </p:spPr>
      </p:pic>
      <p:sp>
        <p:nvSpPr>
          <p:cNvPr id="2" name="矩形 1"/>
          <p:cNvSpPr/>
          <p:nvPr/>
        </p:nvSpPr>
        <p:spPr>
          <a:xfrm>
            <a:off x="2325688" y="1858963"/>
            <a:ext cx="6411912" cy="2678112"/>
          </a:xfrm>
          <a:prstGeom prst="rect">
            <a:avLst/>
          </a:prstGeom>
          <a:noFill/>
          <a:ln w="9525">
            <a:noFill/>
          </a:ln>
        </p:spPr>
        <p:txBody>
          <a:bodyPr>
            <a:spAutoFit/>
          </a:bodyPr>
          <a:p>
            <a:r>
              <a:rPr lang="en-US" altLang="zh-CN" sz="2400" b="0" dirty="0">
                <a:latin typeface="黑体" panose="02010609060101010101" pitchFamily="2" charset="-122"/>
                <a:ea typeface="黑体" panose="02010609060101010101" pitchFamily="2" charset="-122"/>
              </a:rPr>
              <a:t>    </a:t>
            </a:r>
            <a:r>
              <a:rPr lang="zh-CN" altLang="en-US" sz="2400" b="0" dirty="0">
                <a:latin typeface="黑体" panose="02010609060101010101" pitchFamily="2" charset="-122"/>
                <a:ea typeface="黑体" panose="02010609060101010101" pitchFamily="2" charset="-122"/>
              </a:rPr>
              <a:t>中世纪人类意识的两方面</a:t>
            </a:r>
            <a:r>
              <a:rPr lang="en-US" altLang="zh-CN" sz="2400" b="0" dirty="0">
                <a:latin typeface="黑体" panose="02010609060101010101" pitchFamily="2" charset="-122"/>
                <a:ea typeface="黑体" panose="02010609060101010101" pitchFamily="2" charset="-122"/>
              </a:rPr>
              <a:t>——</a:t>
            </a:r>
            <a:r>
              <a:rPr lang="zh-CN" altLang="en-US" sz="2400" b="0" dirty="0">
                <a:latin typeface="黑体" panose="02010609060101010101" pitchFamily="2" charset="-122"/>
                <a:ea typeface="黑体" panose="02010609060101010101" pitchFamily="2" charset="-122"/>
              </a:rPr>
              <a:t>内心自省和外界观察都一样</a:t>
            </a:r>
            <a:r>
              <a:rPr lang="en-US" altLang="zh-CN" sz="2400" b="0" dirty="0">
                <a:latin typeface="黑体" panose="02010609060101010101" pitchFamily="2" charset="-122"/>
                <a:ea typeface="黑体" panose="02010609060101010101" pitchFamily="2" charset="-122"/>
              </a:rPr>
              <a:t>——</a:t>
            </a:r>
            <a:r>
              <a:rPr lang="zh-CN" altLang="en-US" sz="2400" dirty="0">
                <a:solidFill>
                  <a:srgbClr val="CC0000"/>
                </a:solidFill>
                <a:latin typeface="黑体" panose="02010609060101010101" pitchFamily="2" charset="-122"/>
                <a:ea typeface="黑体" panose="02010609060101010101" pitchFamily="2" charset="-122"/>
              </a:rPr>
              <a:t>一直处在一层共同的纱幕之下，</a:t>
            </a:r>
            <a:r>
              <a:rPr lang="zh-CN" altLang="en-US" sz="2400" b="0" dirty="0">
                <a:latin typeface="黑体" panose="02010609060101010101" pitchFamily="2" charset="-122"/>
                <a:ea typeface="黑体" panose="02010609060101010101" pitchFamily="2" charset="-122"/>
              </a:rPr>
              <a:t>处于睡眠或半醒状态。这层纱幕由信仰、幻想和幼稚的偏见织成，透过它向外看，世界和历史都罩上了一层奇怪的色彩</a:t>
            </a:r>
            <a:r>
              <a:rPr lang="en-US" altLang="zh-CN" sz="2400" b="0" dirty="0">
                <a:latin typeface="黑体" panose="02010609060101010101" pitchFamily="2" charset="-122"/>
                <a:ea typeface="黑体" panose="02010609060101010101" pitchFamily="2" charset="-122"/>
              </a:rPr>
              <a:t>……</a:t>
            </a:r>
            <a:r>
              <a:rPr lang="zh-CN" altLang="en-US" sz="2400" dirty="0">
                <a:solidFill>
                  <a:srgbClr val="CC0000"/>
                </a:solidFill>
                <a:latin typeface="黑体" panose="02010609060101010101" pitchFamily="2" charset="-122"/>
                <a:ea typeface="黑体" panose="02010609060101010101" pitchFamily="2" charset="-122"/>
              </a:rPr>
              <a:t>在意大利，这层纱幕最先烟消云散。</a:t>
            </a:r>
            <a:endParaRPr lang="zh-CN" altLang="en-US" sz="2400" dirty="0">
              <a:solidFill>
                <a:srgbClr val="CC0000"/>
              </a:solidFill>
              <a:latin typeface="黑体" panose="02010609060101010101" pitchFamily="2" charset="-122"/>
              <a:ea typeface="黑体" panose="02010609060101010101" pitchFamily="2" charset="-122"/>
            </a:endParaRPr>
          </a:p>
          <a:p>
            <a:pPr algn="r"/>
            <a:r>
              <a:rPr lang="en-US" altLang="zh-CN" sz="2000" b="0" dirty="0">
                <a:latin typeface="楷体" panose="02010609060101010101" charset="-122"/>
                <a:ea typeface="楷体" panose="02010609060101010101" charset="-122"/>
              </a:rPr>
              <a:t>----《</a:t>
            </a:r>
            <a:r>
              <a:rPr lang="zh-CN" altLang="en-US" sz="2000" b="0" dirty="0">
                <a:latin typeface="楷体" panose="02010609060101010101" charset="-122"/>
                <a:ea typeface="楷体" panose="02010609060101010101" charset="-122"/>
              </a:rPr>
              <a:t>意大利文艺复兴时期的文化</a:t>
            </a:r>
            <a:r>
              <a:rPr lang="en-US" altLang="zh-CN" sz="2000" b="0" dirty="0">
                <a:latin typeface="楷体" panose="02010609060101010101" charset="-122"/>
                <a:ea typeface="楷体" panose="02010609060101010101" charset="-122"/>
              </a:rPr>
              <a:t>》</a:t>
            </a:r>
            <a:endParaRPr lang="en-US" altLang="zh-CN" sz="2000" b="0" dirty="0">
              <a:latin typeface="楷体" panose="02010609060101010101" charset="-122"/>
              <a:ea typeface="楷体" panose="02010609060101010101" charset="-122"/>
            </a:endParaRPr>
          </a:p>
        </p:txBody>
      </p:sp>
      <p:sp>
        <p:nvSpPr>
          <p:cNvPr id="3" name="文本框 2"/>
          <p:cNvSpPr txBox="1"/>
          <p:nvPr/>
        </p:nvSpPr>
        <p:spPr>
          <a:xfrm>
            <a:off x="2326005" y="4962525"/>
            <a:ext cx="5911850" cy="1014730"/>
          </a:xfrm>
          <a:prstGeom prst="rect">
            <a:avLst/>
          </a:prstGeom>
          <a:noFill/>
          <a:ln w="9525">
            <a:noFill/>
          </a:ln>
        </p:spPr>
        <p:txBody>
          <a:bodyPr>
            <a:spAutoFit/>
          </a:bodyPr>
          <a:p>
            <a:pPr algn="ctr"/>
            <a:r>
              <a:rPr lang="zh-CN" altLang="en-US" sz="2400" b="1" dirty="0">
                <a:latin typeface="黑体" panose="02010609060101010101" pitchFamily="2" charset="-122"/>
                <a:ea typeface="黑体" panose="02010609060101010101" pitchFamily="2" charset="-122"/>
              </a:rPr>
              <a:t>文艺复兴的</a:t>
            </a:r>
            <a:r>
              <a:rPr lang="zh-CN" altLang="en-US" sz="2800" b="1" dirty="0">
                <a:solidFill>
                  <a:srgbClr val="C00000"/>
                </a:solidFill>
                <a:latin typeface="黑体" panose="02010609060101010101" pitchFamily="2" charset="-122"/>
                <a:ea typeface="黑体" panose="02010609060101010101" pitchFamily="2" charset="-122"/>
              </a:rPr>
              <a:t>摇篮</a:t>
            </a:r>
            <a:endParaRPr lang="zh-CN" altLang="en-US" sz="2400" b="1" dirty="0">
              <a:latin typeface="黑体" panose="02010609060101010101" pitchFamily="2" charset="-122"/>
              <a:ea typeface="黑体" panose="02010609060101010101" pitchFamily="2" charset="-122"/>
            </a:endParaRPr>
          </a:p>
          <a:p>
            <a:pPr algn="ctr"/>
            <a:r>
              <a:rPr lang="zh-CN" altLang="en-US" sz="3200" b="1" dirty="0">
                <a:latin typeface="黑体" panose="02010609060101010101" pitchFamily="2" charset="-122"/>
                <a:ea typeface="黑体" panose="02010609060101010101" pitchFamily="2" charset="-122"/>
              </a:rPr>
              <a:t>意大利佛罗伦萨</a:t>
            </a:r>
            <a:endParaRPr lang="zh-CN" altLang="en-US" sz="3200" b="1" dirty="0">
              <a:latin typeface="黑体" panose="02010609060101010101" pitchFamily="2" charset="-122"/>
              <a:ea typeface="黑体" panose="02010609060101010101" pitchFamily="2" charset="-122"/>
            </a:endParaRPr>
          </a:p>
        </p:txBody>
      </p:sp>
      <p:sp>
        <p:nvSpPr>
          <p:cNvPr id="25" name="文本框 24"/>
          <p:cNvSpPr txBox="1"/>
          <p:nvPr/>
        </p:nvSpPr>
        <p:spPr>
          <a:xfrm>
            <a:off x="4133850" y="746125"/>
            <a:ext cx="5322888" cy="457200"/>
          </a:xfrm>
          <a:prstGeom prst="rect">
            <a:avLst/>
          </a:prstGeom>
          <a:noFill/>
          <a:ln w="9525">
            <a:noFill/>
          </a:ln>
        </p:spPr>
        <p:txBody>
          <a:bodyPr>
            <a:spAutoFit/>
          </a:bodyPr>
          <a:p>
            <a:r>
              <a:rPr lang="zh-CN" altLang="en-US" sz="2400" b="0" dirty="0">
                <a:latin typeface="方正大黑简体"/>
              </a:rPr>
              <a:t>这种</a:t>
            </a:r>
            <a:r>
              <a:rPr lang="zh-CN" altLang="en-US" sz="2400" b="0" dirty="0">
                <a:solidFill>
                  <a:srgbClr val="C00000"/>
                </a:solidFill>
                <a:latin typeface="方正大黑简体"/>
              </a:rPr>
              <a:t>变化</a:t>
            </a:r>
            <a:r>
              <a:rPr lang="zh-CN" altLang="en-US" sz="2400" b="0" dirty="0">
                <a:latin typeface="方正大黑简体"/>
              </a:rPr>
              <a:t>从何处开始？</a:t>
            </a:r>
            <a:endParaRPr lang="zh-CN" altLang="en-US" sz="2400" b="0" dirty="0">
              <a:latin typeface="方正大黑简体"/>
            </a:endParaRPr>
          </a:p>
        </p:txBody>
      </p:sp>
      <p:sp>
        <p:nvSpPr>
          <p:cNvPr id="4" name="文本框 3"/>
          <p:cNvSpPr txBox="1"/>
          <p:nvPr/>
        </p:nvSpPr>
        <p:spPr>
          <a:xfrm>
            <a:off x="2669540" y="5994400"/>
            <a:ext cx="5483225" cy="645160"/>
          </a:xfrm>
          <a:prstGeom prst="rect">
            <a:avLst/>
          </a:prstGeom>
          <a:noFill/>
        </p:spPr>
        <p:txBody>
          <a:bodyPr wrap="square" rtlCol="0">
            <a:spAutoFit/>
          </a:bodyPr>
          <a:p>
            <a:r>
              <a:rPr lang="zh-CN" altLang="en-US" sz="3600" b="1">
                <a:solidFill>
                  <a:srgbClr val="0000FF"/>
                </a:solidFill>
              </a:rPr>
              <a:t>为什么是意大利？</a:t>
            </a:r>
            <a:endParaRPr lang="zh-CN" altLang="en-US" sz="3600" b="1">
              <a:solidFill>
                <a:srgbClr val="0000FF"/>
              </a:solidFill>
            </a:endParaRPr>
          </a:p>
        </p:txBody>
      </p:sp>
    </p:spTree>
  </p:cSld>
  <p:clrMapOvr>
    <a:masterClrMapping/>
  </p:clrMapOvr>
  <p:transition advTm="28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1000"/>
                            </p:stCondLst>
                            <p:childTnLst>
                              <p:par>
                                <p:cTn id="22" presetID="16" presetClass="entr" presetSubtype="42"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outHorizontal)">
                                      <p:cBhvr>
                                        <p:cTn id="24" dur="500"/>
                                        <p:tgtEl>
                                          <p:spTgt spid="21"/>
                                        </p:tgtEl>
                                      </p:cBhvr>
                                    </p:animEffect>
                                  </p:childTnLst>
                                </p:cTn>
                              </p:par>
                            </p:childTnLst>
                          </p:cTn>
                        </p:par>
                        <p:par>
                          <p:cTn id="25" fill="hold">
                            <p:stCondLst>
                              <p:cond delay="1500"/>
                            </p:stCondLst>
                            <p:childTnLst>
                              <p:par>
                                <p:cTn id="26" presetID="42"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anim calcmode="lin" valueType="num">
                                      <p:cBhvr>
                                        <p:cTn id="34" dur="1000" fill="hold"/>
                                        <p:tgtEl>
                                          <p:spTgt spid="27"/>
                                        </p:tgtEl>
                                        <p:attrNameLst>
                                          <p:attrName>ppt_x</p:attrName>
                                        </p:attrNameLst>
                                      </p:cBhvr>
                                      <p:tavLst>
                                        <p:tav tm="0">
                                          <p:val>
                                            <p:strVal val="#ppt_x"/>
                                          </p:val>
                                        </p:tav>
                                        <p:tav tm="100000">
                                          <p:val>
                                            <p:strVal val="#ppt_x"/>
                                          </p:val>
                                        </p:tav>
                                      </p:tavLst>
                                    </p:anim>
                                    <p:anim calcmode="lin" valueType="num">
                                      <p:cBhvr>
                                        <p:cTn id="35" dur="1000" fill="hold"/>
                                        <p:tgtEl>
                                          <p:spTgt spid="27"/>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500" fill="hold"/>
                                        <p:tgtEl>
                                          <p:spTgt spid="22"/>
                                        </p:tgtEl>
                                        <p:attrNameLst>
                                          <p:attrName>ppt_w</p:attrName>
                                        </p:attrNameLst>
                                      </p:cBhvr>
                                      <p:tavLst>
                                        <p:tav tm="0">
                                          <p:val>
                                            <p:fltVal val="0.000000"/>
                                          </p:val>
                                        </p:tav>
                                        <p:tav tm="100000">
                                          <p:val>
                                            <p:strVal val="#ppt_w"/>
                                          </p:val>
                                        </p:tav>
                                      </p:tavLst>
                                    </p:anim>
                                    <p:anim calcmode="lin" valueType="num">
                                      <p:cBhvr>
                                        <p:cTn id="40" dur="500" fill="hold"/>
                                        <p:tgtEl>
                                          <p:spTgt spid="22"/>
                                        </p:tgtEl>
                                        <p:attrNameLst>
                                          <p:attrName>ppt_h</p:attrName>
                                        </p:attrNameLst>
                                      </p:cBhvr>
                                      <p:tavLst>
                                        <p:tav tm="0">
                                          <p:val>
                                            <p:fltVal val="0.000000"/>
                                          </p:val>
                                        </p:tav>
                                        <p:tav tm="100000">
                                          <p:val>
                                            <p:strVal val="#ppt_h"/>
                                          </p:val>
                                        </p:tav>
                                      </p:tavLst>
                                    </p:anim>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arn(outVertical)">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p:cTn id="56" dur="500" fill="hold"/>
                                        <p:tgtEl>
                                          <p:spTgt spid="3"/>
                                        </p:tgtEl>
                                        <p:attrNameLst>
                                          <p:attrName>ppt_w</p:attrName>
                                        </p:attrNameLst>
                                      </p:cBhvr>
                                      <p:tavLst>
                                        <p:tav tm="0">
                                          <p:val>
                                            <p:fltVal val="0.000000"/>
                                          </p:val>
                                        </p:tav>
                                        <p:tav tm="100000">
                                          <p:val>
                                            <p:strVal val="#ppt_w"/>
                                          </p:val>
                                        </p:tav>
                                      </p:tavLst>
                                    </p:anim>
                                    <p:anim calcmode="lin" valueType="num">
                                      <p:cBhvr>
                                        <p:cTn id="57" dur="500" fill="hold"/>
                                        <p:tgtEl>
                                          <p:spTgt spid="3"/>
                                        </p:tgtEl>
                                        <p:attrNameLst>
                                          <p:attrName>ppt_h</p:attrName>
                                        </p:attrNameLst>
                                      </p:cBhvr>
                                      <p:tavLst>
                                        <p:tav tm="0">
                                          <p:val>
                                            <p:fltVal val="0.000000"/>
                                          </p:val>
                                        </p:tav>
                                        <p:tav tm="100000">
                                          <p:val>
                                            <p:strVal val="#ppt_h"/>
                                          </p:val>
                                        </p:tav>
                                      </p:tavLst>
                                    </p:anim>
                                    <p:animEffect transition="in" filter="fade">
                                      <p:cBhvr>
                                        <p:cTn id="58" dur="500"/>
                                        <p:tgtEl>
                                          <p:spTgt spid="3"/>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ppt_x"/>
                                          </p:val>
                                        </p:tav>
                                        <p:tav tm="100000">
                                          <p:val>
                                            <p:strVal val="#ppt_x"/>
                                          </p:val>
                                        </p:tav>
                                      </p:tavLst>
                                    </p:anim>
                                    <p:anim calcmode="lin" valueType="num">
                                      <p:cBhvr additive="base">
                                        <p:cTn id="6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2" grpId="0"/>
      <p:bldP spid="2" grpId="0"/>
      <p:bldP spid="3" grpId="0"/>
      <p:bldP spid="25" grpId="0"/>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5714" name="图片 6"/>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3" name="矩形 12"/>
          <p:cNvSpPr/>
          <p:nvPr/>
        </p:nvSpPr>
        <p:spPr>
          <a:xfrm>
            <a:off x="0" y="663962"/>
            <a:ext cx="9144000" cy="624689"/>
          </a:xfrm>
          <a:prstGeom prst="rect">
            <a:avLst/>
          </a:prstGeom>
          <a:solidFill>
            <a:schemeClr val="accent2">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15716" name="图片 18"/>
          <p:cNvPicPr>
            <a:picLocks noChangeAspect="1"/>
          </p:cNvPicPr>
          <p:nvPr/>
        </p:nvPicPr>
        <p:blipFill>
          <a:blip r:embed="rId2"/>
          <a:srcRect b="68034"/>
          <a:stretch>
            <a:fillRect/>
          </a:stretch>
        </p:blipFill>
        <p:spPr>
          <a:xfrm>
            <a:off x="207963" y="-9525"/>
            <a:ext cx="1620837" cy="1308100"/>
          </a:xfrm>
          <a:prstGeom prst="rect">
            <a:avLst/>
          </a:prstGeom>
          <a:noFill/>
          <a:ln w="9525">
            <a:noFill/>
          </a:ln>
        </p:spPr>
      </p:pic>
      <p:sp>
        <p:nvSpPr>
          <p:cNvPr id="20" name="矩形 19"/>
          <p:cNvSpPr/>
          <p:nvPr/>
        </p:nvSpPr>
        <p:spPr>
          <a:xfrm>
            <a:off x="73025" y="1484313"/>
            <a:ext cx="8997950" cy="5154613"/>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cxnSp>
        <p:nvCxnSpPr>
          <p:cNvPr id="21" name="直接连接符 20"/>
          <p:cNvCxnSpPr/>
          <p:nvPr/>
        </p:nvCxnSpPr>
        <p:spPr>
          <a:xfrm flipH="1">
            <a:off x="2025650" y="1909763"/>
            <a:ext cx="25400" cy="4105275"/>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15719" name="组合 20"/>
          <p:cNvGrpSpPr/>
          <p:nvPr/>
        </p:nvGrpSpPr>
        <p:grpSpPr>
          <a:xfrm>
            <a:off x="377825" y="4500563"/>
            <a:ext cx="1482725" cy="36512"/>
            <a:chOff x="5108253" y="1177442"/>
            <a:chExt cx="1975492" cy="49074"/>
          </a:xfrm>
        </p:grpSpPr>
        <p:cxnSp>
          <p:nvCxnSpPr>
            <p:cNvPr id="28" name="直接连接符 27"/>
            <p:cNvCxnSpPr/>
            <p:nvPr/>
          </p:nvCxnSpPr>
          <p:spPr>
            <a:xfrm>
              <a:off x="5108253" y="1226516"/>
              <a:ext cx="1975492"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108253" y="1177442"/>
              <a:ext cx="1975492"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5722" name="组合 23"/>
          <p:cNvGrpSpPr/>
          <p:nvPr/>
        </p:nvGrpSpPr>
        <p:grpSpPr>
          <a:xfrm>
            <a:off x="349250" y="2722563"/>
            <a:ext cx="1511300" cy="209550"/>
            <a:chOff x="7150100" y="4803775"/>
            <a:chExt cx="2317750" cy="668338"/>
          </a:xfrm>
        </p:grpSpPr>
        <p:sp>
          <p:nvSpPr>
            <p:cNvPr id="115723" name="Freeform 31"/>
            <p:cNvSpPr/>
            <p:nvPr/>
          </p:nvSpPr>
          <p:spPr>
            <a:xfrm>
              <a:off x="8074025" y="4803775"/>
              <a:ext cx="466725" cy="533400"/>
            </a:xfrm>
            <a:custGeom>
              <a:avLst/>
              <a:gdLst>
                <a:gd name="txL" fmla="*/ 0 w 124"/>
                <a:gd name="txT" fmla="*/ 0 h 140"/>
                <a:gd name="txR" fmla="*/ 124 w 124"/>
                <a:gd name="txB" fmla="*/ 140 h 140"/>
              </a:gdLst>
              <a:ahLst/>
              <a:cxnLst>
                <a:cxn ang="0">
                  <a:pos x="225835" y="361950"/>
                </a:cxn>
                <a:cxn ang="0">
                  <a:pos x="154320" y="160020"/>
                </a:cxn>
                <a:cxn ang="0">
                  <a:pos x="316169" y="160020"/>
                </a:cxn>
                <a:cxn ang="0">
                  <a:pos x="244654" y="361950"/>
                </a:cxn>
                <a:cxn ang="0">
                  <a:pos x="466725" y="533400"/>
                </a:cxn>
                <a:cxn ang="0">
                  <a:pos x="233363" y="373380"/>
                </a:cxn>
                <a:cxn ang="0">
                  <a:pos x="0" y="533400"/>
                </a:cxn>
                <a:cxn ang="0">
                  <a:pos x="225835" y="361950"/>
                </a:cxn>
              </a:cxnLst>
              <a:rect l="txL" t="txT" r="txR" b="txB"/>
              <a:pathLst>
                <a:path w="124" h="140">
                  <a:moveTo>
                    <a:pt x="60" y="95"/>
                  </a:moveTo>
                  <a:cubicBezTo>
                    <a:pt x="49" y="80"/>
                    <a:pt x="40" y="61"/>
                    <a:pt x="41" y="42"/>
                  </a:cubicBezTo>
                  <a:cubicBezTo>
                    <a:pt x="44" y="0"/>
                    <a:pt x="81" y="0"/>
                    <a:pt x="84" y="42"/>
                  </a:cubicBezTo>
                  <a:cubicBezTo>
                    <a:pt x="85" y="61"/>
                    <a:pt x="76" y="80"/>
                    <a:pt x="65" y="95"/>
                  </a:cubicBezTo>
                  <a:cubicBezTo>
                    <a:pt x="80" y="114"/>
                    <a:pt x="100" y="135"/>
                    <a:pt x="124" y="140"/>
                  </a:cubicBezTo>
                  <a:cubicBezTo>
                    <a:pt x="102" y="139"/>
                    <a:pt x="77" y="117"/>
                    <a:pt x="62" y="98"/>
                  </a:cubicBezTo>
                  <a:cubicBezTo>
                    <a:pt x="48" y="117"/>
                    <a:pt x="23" y="139"/>
                    <a:pt x="0" y="140"/>
                  </a:cubicBezTo>
                  <a:cubicBezTo>
                    <a:pt x="24" y="135"/>
                    <a:pt x="45" y="114"/>
                    <a:pt x="60" y="95"/>
                  </a:cubicBezTo>
                  <a:close/>
                </a:path>
              </a:pathLst>
            </a:custGeom>
            <a:solidFill>
              <a:schemeClr val="tx1">
                <a:alpha val="83920"/>
              </a:schemeClr>
            </a:solidFill>
            <a:ln w="9525">
              <a:noFill/>
            </a:ln>
          </p:spPr>
          <p:txBody>
            <a:bodyPr/>
            <a:p>
              <a:endParaRPr lang="zh-CN" altLang="en-US"/>
            </a:p>
          </p:txBody>
        </p:sp>
        <p:sp>
          <p:nvSpPr>
            <p:cNvPr id="115724" name="Freeform 32"/>
            <p:cNvSpPr/>
            <p:nvPr/>
          </p:nvSpPr>
          <p:spPr>
            <a:xfrm>
              <a:off x="8702675" y="5368925"/>
              <a:ext cx="765175" cy="22225"/>
            </a:xfrm>
            <a:custGeom>
              <a:avLst/>
              <a:gdLst>
                <a:gd name="txL" fmla="*/ 0 w 203"/>
                <a:gd name="txT" fmla="*/ 0 h 6"/>
                <a:gd name="txR" fmla="*/ 203 w 203"/>
                <a:gd name="txB" fmla="*/ 6 h 6"/>
              </a:gdLst>
              <a:ahLst/>
              <a:cxnLst>
                <a:cxn ang="0">
                  <a:pos x="380703" y="22225"/>
                </a:cxn>
                <a:cxn ang="0">
                  <a:pos x="0" y="11113"/>
                </a:cxn>
                <a:cxn ang="0">
                  <a:pos x="380703" y="0"/>
                </a:cxn>
                <a:cxn ang="0">
                  <a:pos x="765175" y="14817"/>
                </a:cxn>
                <a:cxn ang="0">
                  <a:pos x="380703" y="22225"/>
                </a:cxn>
              </a:cxnLst>
              <a:rect l="txL" t="txT" r="txR" b="txB"/>
              <a:pathLst>
                <a:path w="203" h="6">
                  <a:moveTo>
                    <a:pt x="101" y="6"/>
                  </a:moveTo>
                  <a:cubicBezTo>
                    <a:pt x="68" y="6"/>
                    <a:pt x="34" y="6"/>
                    <a:pt x="0" y="3"/>
                  </a:cubicBezTo>
                  <a:cubicBezTo>
                    <a:pt x="35" y="0"/>
                    <a:pt x="68" y="0"/>
                    <a:pt x="101" y="0"/>
                  </a:cubicBezTo>
                  <a:cubicBezTo>
                    <a:pt x="134" y="0"/>
                    <a:pt x="168" y="1"/>
                    <a:pt x="203" y="4"/>
                  </a:cubicBezTo>
                  <a:cubicBezTo>
                    <a:pt x="166" y="6"/>
                    <a:pt x="101" y="6"/>
                    <a:pt x="101" y="6"/>
                  </a:cubicBezTo>
                  <a:close/>
                </a:path>
              </a:pathLst>
            </a:custGeom>
            <a:solidFill>
              <a:schemeClr val="tx1">
                <a:alpha val="83920"/>
              </a:schemeClr>
            </a:solidFill>
            <a:ln w="9525">
              <a:noFill/>
            </a:ln>
          </p:spPr>
          <p:txBody>
            <a:bodyPr/>
            <a:p>
              <a:endParaRPr lang="zh-CN" altLang="en-US"/>
            </a:p>
          </p:txBody>
        </p:sp>
        <p:sp>
          <p:nvSpPr>
            <p:cNvPr id="115725" name="Freeform 33"/>
            <p:cNvSpPr/>
            <p:nvPr/>
          </p:nvSpPr>
          <p:spPr>
            <a:xfrm>
              <a:off x="7150100" y="5368925"/>
              <a:ext cx="765175" cy="22225"/>
            </a:xfrm>
            <a:custGeom>
              <a:avLst/>
              <a:gdLst>
                <a:gd name="txL" fmla="*/ 0 w 203"/>
                <a:gd name="txT" fmla="*/ 0 h 6"/>
                <a:gd name="txR" fmla="*/ 203 w 203"/>
                <a:gd name="txB" fmla="*/ 6 h 6"/>
              </a:gdLst>
              <a:ahLst/>
              <a:cxnLst>
                <a:cxn ang="0">
                  <a:pos x="384472" y="22225"/>
                </a:cxn>
                <a:cxn ang="0">
                  <a:pos x="765175" y="11113"/>
                </a:cxn>
                <a:cxn ang="0">
                  <a:pos x="384472" y="0"/>
                </a:cxn>
                <a:cxn ang="0">
                  <a:pos x="0" y="14817"/>
                </a:cxn>
                <a:cxn ang="0">
                  <a:pos x="384472" y="22225"/>
                </a:cxn>
              </a:cxnLst>
              <a:rect l="txL" t="txT" r="txR" b="txB"/>
              <a:pathLst>
                <a:path w="203" h="6">
                  <a:moveTo>
                    <a:pt x="102" y="6"/>
                  </a:moveTo>
                  <a:cubicBezTo>
                    <a:pt x="135" y="6"/>
                    <a:pt x="169" y="6"/>
                    <a:pt x="203" y="3"/>
                  </a:cubicBezTo>
                  <a:cubicBezTo>
                    <a:pt x="168" y="0"/>
                    <a:pt x="135" y="0"/>
                    <a:pt x="102" y="0"/>
                  </a:cubicBezTo>
                  <a:cubicBezTo>
                    <a:pt x="68" y="0"/>
                    <a:pt x="35" y="1"/>
                    <a:pt x="0" y="4"/>
                  </a:cubicBezTo>
                  <a:cubicBezTo>
                    <a:pt x="36" y="6"/>
                    <a:pt x="102" y="6"/>
                    <a:pt x="102" y="6"/>
                  </a:cubicBezTo>
                  <a:close/>
                </a:path>
              </a:pathLst>
            </a:custGeom>
            <a:solidFill>
              <a:schemeClr val="tx1">
                <a:alpha val="83920"/>
              </a:schemeClr>
            </a:solidFill>
            <a:ln w="9525">
              <a:noFill/>
            </a:ln>
          </p:spPr>
          <p:txBody>
            <a:bodyPr/>
            <a:p>
              <a:endParaRPr lang="zh-CN" altLang="en-US"/>
            </a:p>
          </p:txBody>
        </p:sp>
        <p:sp>
          <p:nvSpPr>
            <p:cNvPr id="115726" name="Freeform 34"/>
            <p:cNvSpPr/>
            <p:nvPr/>
          </p:nvSpPr>
          <p:spPr>
            <a:xfrm>
              <a:off x="7862888" y="5092700"/>
              <a:ext cx="893763" cy="379413"/>
            </a:xfrm>
            <a:custGeom>
              <a:avLst/>
              <a:gdLst>
                <a:gd name="txL" fmla="*/ 0 w 237"/>
                <a:gd name="txT" fmla="*/ 0 h 99"/>
                <a:gd name="txR" fmla="*/ 237 w 237"/>
                <a:gd name="txB" fmla="*/ 99 h 99"/>
              </a:gdLst>
              <a:ahLst/>
              <a:cxnLst>
                <a:cxn ang="0">
                  <a:pos x="444996" y="233780"/>
                </a:cxn>
                <a:cxn ang="0">
                  <a:pos x="603384" y="329591"/>
                </a:cxn>
                <a:cxn ang="0">
                  <a:pos x="852280" y="107309"/>
                </a:cxn>
                <a:cxn ang="0">
                  <a:pos x="671265" y="38325"/>
                </a:cxn>
                <a:cxn ang="0">
                  <a:pos x="693892" y="245277"/>
                </a:cxn>
                <a:cxn ang="0">
                  <a:pos x="803255" y="199288"/>
                </a:cxn>
                <a:cxn ang="0">
                  <a:pos x="750459" y="111141"/>
                </a:cxn>
                <a:cxn ang="0">
                  <a:pos x="690121" y="168628"/>
                </a:cxn>
                <a:cxn ang="0">
                  <a:pos x="727832" y="122639"/>
                </a:cxn>
                <a:cxn ang="0">
                  <a:pos x="791942" y="195455"/>
                </a:cxn>
                <a:cxn ang="0">
                  <a:pos x="697663" y="233780"/>
                </a:cxn>
                <a:cxn ang="0">
                  <a:pos x="678807" y="49822"/>
                </a:cxn>
                <a:cxn ang="0">
                  <a:pos x="844738" y="126471"/>
                </a:cxn>
                <a:cxn ang="0">
                  <a:pos x="610927" y="321926"/>
                </a:cxn>
                <a:cxn ang="0">
                  <a:pos x="448767" y="206953"/>
                </a:cxn>
                <a:cxn ang="0">
                  <a:pos x="279065" y="321926"/>
                </a:cxn>
                <a:cxn ang="0">
                  <a:pos x="49025" y="126471"/>
                </a:cxn>
                <a:cxn ang="0">
                  <a:pos x="214956" y="49822"/>
                </a:cxn>
                <a:cxn ang="0">
                  <a:pos x="196100" y="233780"/>
                </a:cxn>
                <a:cxn ang="0">
                  <a:pos x="101821" y="195455"/>
                </a:cxn>
                <a:cxn ang="0">
                  <a:pos x="165931" y="122639"/>
                </a:cxn>
                <a:cxn ang="0">
                  <a:pos x="203642" y="168628"/>
                </a:cxn>
                <a:cxn ang="0">
                  <a:pos x="139533" y="111141"/>
                </a:cxn>
                <a:cxn ang="0">
                  <a:pos x="90508" y="199288"/>
                </a:cxn>
                <a:cxn ang="0">
                  <a:pos x="199871" y="245277"/>
                </a:cxn>
                <a:cxn ang="0">
                  <a:pos x="222498" y="38325"/>
                </a:cxn>
                <a:cxn ang="0">
                  <a:pos x="41483" y="107309"/>
                </a:cxn>
                <a:cxn ang="0">
                  <a:pos x="286608" y="329591"/>
                </a:cxn>
                <a:cxn ang="0">
                  <a:pos x="444996" y="233780"/>
                </a:cxn>
              </a:cxnLst>
              <a:rect l="txL" t="txT" r="txR" b="txB"/>
              <a:pathLst>
                <a:path w="237" h="99">
                  <a:moveTo>
                    <a:pt x="118" y="61"/>
                  </a:moveTo>
                  <a:cubicBezTo>
                    <a:pt x="129" y="73"/>
                    <a:pt x="144" y="82"/>
                    <a:pt x="160" y="86"/>
                  </a:cubicBezTo>
                  <a:cubicBezTo>
                    <a:pt x="216" y="99"/>
                    <a:pt x="237" y="56"/>
                    <a:pt x="226" y="28"/>
                  </a:cubicBezTo>
                  <a:cubicBezTo>
                    <a:pt x="219" y="8"/>
                    <a:pt x="196" y="0"/>
                    <a:pt x="178" y="10"/>
                  </a:cubicBezTo>
                  <a:cubicBezTo>
                    <a:pt x="157" y="22"/>
                    <a:pt x="160" y="56"/>
                    <a:pt x="184" y="64"/>
                  </a:cubicBezTo>
                  <a:cubicBezTo>
                    <a:pt x="194" y="68"/>
                    <a:pt x="208" y="65"/>
                    <a:pt x="213" y="52"/>
                  </a:cubicBezTo>
                  <a:cubicBezTo>
                    <a:pt x="216" y="42"/>
                    <a:pt x="209" y="31"/>
                    <a:pt x="199" y="29"/>
                  </a:cubicBezTo>
                  <a:cubicBezTo>
                    <a:pt x="190" y="27"/>
                    <a:pt x="181" y="34"/>
                    <a:pt x="183" y="44"/>
                  </a:cubicBezTo>
                  <a:cubicBezTo>
                    <a:pt x="183" y="41"/>
                    <a:pt x="185" y="33"/>
                    <a:pt x="193" y="32"/>
                  </a:cubicBezTo>
                  <a:cubicBezTo>
                    <a:pt x="204" y="30"/>
                    <a:pt x="213" y="42"/>
                    <a:pt x="210" y="51"/>
                  </a:cubicBezTo>
                  <a:cubicBezTo>
                    <a:pt x="207" y="63"/>
                    <a:pt x="194" y="64"/>
                    <a:pt x="185" y="61"/>
                  </a:cubicBezTo>
                  <a:cubicBezTo>
                    <a:pt x="164" y="53"/>
                    <a:pt x="161" y="24"/>
                    <a:pt x="180" y="13"/>
                  </a:cubicBezTo>
                  <a:cubicBezTo>
                    <a:pt x="197" y="3"/>
                    <a:pt x="219" y="13"/>
                    <a:pt x="224" y="33"/>
                  </a:cubicBezTo>
                  <a:cubicBezTo>
                    <a:pt x="231" y="59"/>
                    <a:pt x="212" y="96"/>
                    <a:pt x="162" y="84"/>
                  </a:cubicBezTo>
                  <a:cubicBezTo>
                    <a:pt x="146" y="80"/>
                    <a:pt x="127" y="69"/>
                    <a:pt x="119" y="54"/>
                  </a:cubicBezTo>
                  <a:cubicBezTo>
                    <a:pt x="109" y="69"/>
                    <a:pt x="92" y="80"/>
                    <a:pt x="74" y="84"/>
                  </a:cubicBezTo>
                  <a:cubicBezTo>
                    <a:pt x="25" y="96"/>
                    <a:pt x="6" y="59"/>
                    <a:pt x="13" y="33"/>
                  </a:cubicBezTo>
                  <a:cubicBezTo>
                    <a:pt x="18" y="13"/>
                    <a:pt x="40" y="3"/>
                    <a:pt x="57" y="13"/>
                  </a:cubicBezTo>
                  <a:cubicBezTo>
                    <a:pt x="75" y="24"/>
                    <a:pt x="73" y="53"/>
                    <a:pt x="52" y="61"/>
                  </a:cubicBezTo>
                  <a:cubicBezTo>
                    <a:pt x="43" y="64"/>
                    <a:pt x="30" y="63"/>
                    <a:pt x="27" y="51"/>
                  </a:cubicBezTo>
                  <a:cubicBezTo>
                    <a:pt x="24" y="42"/>
                    <a:pt x="33" y="30"/>
                    <a:pt x="44" y="32"/>
                  </a:cubicBezTo>
                  <a:cubicBezTo>
                    <a:pt x="52" y="33"/>
                    <a:pt x="54" y="41"/>
                    <a:pt x="54" y="44"/>
                  </a:cubicBezTo>
                  <a:cubicBezTo>
                    <a:pt x="56" y="34"/>
                    <a:pt x="47" y="27"/>
                    <a:pt x="37" y="29"/>
                  </a:cubicBezTo>
                  <a:cubicBezTo>
                    <a:pt x="28" y="31"/>
                    <a:pt x="21" y="42"/>
                    <a:pt x="24" y="52"/>
                  </a:cubicBezTo>
                  <a:cubicBezTo>
                    <a:pt x="29" y="65"/>
                    <a:pt x="43" y="68"/>
                    <a:pt x="53" y="64"/>
                  </a:cubicBezTo>
                  <a:cubicBezTo>
                    <a:pt x="77" y="56"/>
                    <a:pt x="80" y="22"/>
                    <a:pt x="59" y="10"/>
                  </a:cubicBezTo>
                  <a:cubicBezTo>
                    <a:pt x="41" y="0"/>
                    <a:pt x="18" y="8"/>
                    <a:pt x="11" y="28"/>
                  </a:cubicBezTo>
                  <a:cubicBezTo>
                    <a:pt x="0" y="56"/>
                    <a:pt x="21" y="99"/>
                    <a:pt x="76" y="86"/>
                  </a:cubicBezTo>
                  <a:cubicBezTo>
                    <a:pt x="92" y="82"/>
                    <a:pt x="108" y="73"/>
                    <a:pt x="118" y="61"/>
                  </a:cubicBezTo>
                  <a:close/>
                </a:path>
              </a:pathLst>
            </a:custGeom>
            <a:solidFill>
              <a:schemeClr val="tx1">
                <a:alpha val="83920"/>
              </a:schemeClr>
            </a:solidFill>
            <a:ln w="9525">
              <a:noFill/>
            </a:ln>
          </p:spPr>
          <p:txBody>
            <a:bodyPr/>
            <a:p>
              <a:endParaRPr lang="zh-CN" altLang="en-US"/>
            </a:p>
          </p:txBody>
        </p:sp>
      </p:grpSp>
      <p:grpSp>
        <p:nvGrpSpPr>
          <p:cNvPr id="115727" name="组合 2"/>
          <p:cNvGrpSpPr/>
          <p:nvPr/>
        </p:nvGrpSpPr>
        <p:grpSpPr>
          <a:xfrm>
            <a:off x="2284413" y="2254250"/>
            <a:ext cx="2976562" cy="3584575"/>
            <a:chOff x="308" y="2227"/>
            <a:chExt cx="6487" cy="8709"/>
          </a:xfrm>
        </p:grpSpPr>
        <p:pic>
          <p:nvPicPr>
            <p:cNvPr id="115728" name="图片 1" descr="C:\Users\user\Desktop\IMG_0380.JPGIMG_0380"/>
            <p:cNvPicPr>
              <a:picLocks noChangeAspect="1"/>
            </p:cNvPicPr>
            <p:nvPr/>
          </p:nvPicPr>
          <p:blipFill>
            <a:blip r:embed="rId3"/>
            <a:stretch>
              <a:fillRect/>
            </a:stretch>
          </p:blipFill>
          <p:spPr>
            <a:xfrm>
              <a:off x="308" y="2227"/>
              <a:ext cx="5784" cy="7713"/>
            </a:xfrm>
            <a:prstGeom prst="rect">
              <a:avLst/>
            </a:prstGeom>
            <a:noFill/>
            <a:ln w="9525">
              <a:noFill/>
            </a:ln>
          </p:spPr>
        </p:pic>
        <p:sp>
          <p:nvSpPr>
            <p:cNvPr id="115729" name="文本框 4"/>
            <p:cNvSpPr txBox="1"/>
            <p:nvPr/>
          </p:nvSpPr>
          <p:spPr>
            <a:xfrm>
              <a:off x="746" y="9964"/>
              <a:ext cx="6049" cy="972"/>
            </a:xfrm>
            <a:prstGeom prst="rect">
              <a:avLst/>
            </a:prstGeom>
            <a:noFill/>
            <a:ln w="9525">
              <a:noFill/>
            </a:ln>
          </p:spPr>
          <p:txBody>
            <a:bodyPr>
              <a:spAutoFit/>
            </a:bodyPr>
            <a:p>
              <a:r>
                <a:rPr lang="en-US" altLang="zh-CN" sz="2000" dirty="0">
                  <a:latin typeface="楷体" panose="02010609060101010101" charset="-122"/>
                  <a:ea typeface="楷体" panose="02010609060101010101" charset="-122"/>
                </a:rPr>
                <a:t>15</a:t>
              </a:r>
              <a:r>
                <a:rPr lang="zh-CN" altLang="en-US" sz="2000" dirty="0">
                  <a:latin typeface="楷体" panose="02010609060101010101" charset="-122"/>
                  <a:ea typeface="楷体" panose="02010609060101010101" charset="-122"/>
                </a:rPr>
                <a:t>世纪的佛罗伦萨</a:t>
              </a:r>
              <a:endParaRPr lang="zh-CN" altLang="en-US" sz="2000" dirty="0">
                <a:latin typeface="楷体" panose="02010609060101010101" charset="-122"/>
                <a:ea typeface="楷体" panose="02010609060101010101" charset="-122"/>
              </a:endParaRPr>
            </a:p>
          </p:txBody>
        </p:sp>
      </p:grpSp>
      <p:sp>
        <p:nvSpPr>
          <p:cNvPr id="115730" name="矩形 2"/>
          <p:cNvSpPr/>
          <p:nvPr/>
        </p:nvSpPr>
        <p:spPr>
          <a:xfrm>
            <a:off x="5005388" y="2027238"/>
            <a:ext cx="3884612" cy="4092575"/>
          </a:xfrm>
          <a:prstGeom prst="rect">
            <a:avLst/>
          </a:prstGeom>
          <a:noFill/>
          <a:ln w="9525">
            <a:noFill/>
          </a:ln>
        </p:spPr>
        <p:txBody>
          <a:bodyPr>
            <a:spAutoFit/>
          </a:bodyPr>
          <a:p>
            <a:r>
              <a:rPr lang="en-US" altLang="zh-CN" sz="2400" b="0" dirty="0">
                <a:latin typeface="黑体" panose="02010609060101010101" pitchFamily="2" charset="-122"/>
                <a:ea typeface="黑体" panose="02010609060101010101" pitchFamily="2" charset="-122"/>
              </a:rPr>
              <a:t>    </a:t>
            </a:r>
            <a:r>
              <a:rPr lang="zh-CN" altLang="en-US" sz="2400" b="0" dirty="0">
                <a:solidFill>
                  <a:srgbClr val="C00000"/>
                </a:solidFill>
                <a:latin typeface="黑体" panose="02010609060101010101" pitchFamily="2" charset="-122"/>
                <a:ea typeface="黑体" panose="02010609060101010101" pitchFamily="2" charset="-122"/>
              </a:rPr>
              <a:t>佛罗伦萨</a:t>
            </a:r>
            <a:r>
              <a:rPr lang="zh-CN" altLang="en-US" sz="2400" b="0" dirty="0">
                <a:latin typeface="黑体" panose="02010609060101010101" pitchFamily="2" charset="-122"/>
                <a:ea typeface="黑体" panose="02010609060101010101" pitchFamily="2" charset="-122"/>
              </a:rPr>
              <a:t>当时是意大利最有代表性的一个城市，</a:t>
            </a:r>
            <a:r>
              <a:rPr lang="zh-CN" altLang="en-US" sz="2400" b="0" dirty="0">
                <a:solidFill>
                  <a:srgbClr val="C00000"/>
                </a:solidFill>
                <a:latin typeface="黑体" panose="02010609060101010101" pitchFamily="2" charset="-122"/>
                <a:ea typeface="黑体" panose="02010609060101010101" pitchFamily="2" charset="-122"/>
              </a:rPr>
              <a:t>手工业发达</a:t>
            </a:r>
            <a:r>
              <a:rPr lang="zh-CN" altLang="en-US" sz="2400" b="0" dirty="0">
                <a:latin typeface="黑体" panose="02010609060101010101" pitchFamily="2" charset="-122"/>
                <a:ea typeface="黑体" panose="02010609060101010101" pitchFamily="2" charset="-122"/>
              </a:rPr>
              <a:t>，仅制呢绒的手工工场就有两百家左右</a:t>
            </a:r>
            <a:r>
              <a:rPr lang="en-US" altLang="zh-CN" sz="2400" b="0" dirty="0">
                <a:latin typeface="黑体" panose="02010609060101010101" pitchFamily="2" charset="-122"/>
                <a:ea typeface="黑体" panose="02010609060101010101" pitchFamily="2" charset="-122"/>
              </a:rPr>
              <a:t>,</a:t>
            </a:r>
            <a:r>
              <a:rPr lang="zh-CN" altLang="en-US" sz="2400" b="0" dirty="0">
                <a:latin typeface="黑体" panose="02010609060101010101" pitchFamily="2" charset="-122"/>
                <a:ea typeface="黑体" panose="02010609060101010101" pitchFamily="2" charset="-122"/>
              </a:rPr>
              <a:t>每年生产近十万匹呢绒，销往地中海沿岸和欧洲其他地区。这里还是</a:t>
            </a:r>
            <a:r>
              <a:rPr lang="zh-CN" altLang="en-US" sz="2400" b="0" dirty="0">
                <a:solidFill>
                  <a:srgbClr val="C00000"/>
                </a:solidFill>
                <a:latin typeface="黑体" panose="02010609060101010101" pitchFamily="2" charset="-122"/>
                <a:ea typeface="黑体" panose="02010609060101010101" pitchFamily="2" charset="-122"/>
              </a:rPr>
              <a:t>欧洲的金融中心</a:t>
            </a:r>
            <a:r>
              <a:rPr lang="zh-CN" altLang="en-US" sz="2400" b="0" dirty="0">
                <a:latin typeface="黑体" panose="02010609060101010101" pitchFamily="2" charset="-122"/>
                <a:ea typeface="黑体" panose="02010609060101010101" pitchFamily="2" charset="-122"/>
              </a:rPr>
              <a:t>，很多欧洲国家的</a:t>
            </a:r>
            <a:r>
              <a:rPr lang="zh-CN" altLang="en-US" sz="2400" b="0" dirty="0">
                <a:solidFill>
                  <a:srgbClr val="C00000"/>
                </a:solidFill>
                <a:latin typeface="黑体" panose="02010609060101010101" pitchFamily="2" charset="-122"/>
                <a:ea typeface="黑体" panose="02010609060101010101" pitchFamily="2" charset="-122"/>
              </a:rPr>
              <a:t>贵族甚至教皇在经济上都或多或少依赖佛罗伦萨的金融支持</a:t>
            </a:r>
            <a:r>
              <a:rPr lang="zh-CN" altLang="en-US" sz="2400" b="0" dirty="0">
                <a:latin typeface="黑体" panose="02010609060101010101" pitchFamily="2" charset="-122"/>
                <a:ea typeface="黑体" panose="02010609060101010101" pitchFamily="2" charset="-122"/>
              </a:rPr>
              <a:t>。</a:t>
            </a:r>
            <a:endParaRPr lang="zh-CN" altLang="en-US" sz="2400" b="0" dirty="0">
              <a:latin typeface="黑体" panose="02010609060101010101" pitchFamily="2" charset="-122"/>
              <a:ea typeface="黑体" panose="02010609060101010101" pitchFamily="2" charset="-122"/>
            </a:endParaRPr>
          </a:p>
          <a:p>
            <a:pPr algn="r"/>
            <a:r>
              <a:rPr lang="zh-CN" altLang="en-US" sz="2000" b="0" dirty="0">
                <a:latin typeface="楷体" panose="02010609060101010101" charset="-122"/>
                <a:ea typeface="楷体" panose="02010609060101010101" charset="-122"/>
              </a:rPr>
              <a:t>    </a:t>
            </a:r>
            <a:r>
              <a:rPr lang="en-US" altLang="zh-CN" sz="2000" b="0" dirty="0">
                <a:latin typeface="楷体" panose="02010609060101010101" charset="-122"/>
                <a:ea typeface="楷体" panose="02010609060101010101" charset="-122"/>
              </a:rPr>
              <a:t>——</a:t>
            </a:r>
            <a:r>
              <a:rPr lang="zh-CN" altLang="en-US" sz="2000" b="0" dirty="0">
                <a:latin typeface="楷体" panose="02010609060101010101" charset="-122"/>
                <a:ea typeface="楷体" panose="02010609060101010101" charset="-122"/>
              </a:rPr>
              <a:t>人教版教材</a:t>
            </a:r>
            <a:r>
              <a:rPr lang="en-US" altLang="zh-CN" sz="2000" b="0" dirty="0">
                <a:latin typeface="楷体" panose="02010609060101010101" charset="-122"/>
                <a:ea typeface="楷体" panose="02010609060101010101" charset="-122"/>
              </a:rPr>
              <a:t>P26</a:t>
            </a:r>
            <a:r>
              <a:rPr lang="zh-CN" altLang="en-US" sz="2000" b="0" dirty="0">
                <a:latin typeface="楷体" panose="02010609060101010101" charset="-122"/>
                <a:ea typeface="楷体" panose="02010609060101010101" charset="-122"/>
              </a:rPr>
              <a:t>页</a:t>
            </a:r>
            <a:endParaRPr lang="zh-CN" altLang="en-US" sz="2000" b="0" dirty="0">
              <a:latin typeface="楷体" panose="02010609060101010101" charset="-122"/>
              <a:ea typeface="楷体" panose="02010609060101010101" charset="-122"/>
            </a:endParaRPr>
          </a:p>
        </p:txBody>
      </p:sp>
      <p:sp>
        <p:nvSpPr>
          <p:cNvPr id="115731" name="文本框 22"/>
          <p:cNvSpPr txBox="1"/>
          <p:nvPr/>
        </p:nvSpPr>
        <p:spPr>
          <a:xfrm>
            <a:off x="827088" y="2924175"/>
            <a:ext cx="671512" cy="1487488"/>
          </a:xfrm>
          <a:prstGeom prst="rect">
            <a:avLst/>
          </a:prstGeom>
          <a:noFill/>
          <a:ln w="9525">
            <a:noFill/>
          </a:ln>
        </p:spPr>
        <p:txBody>
          <a:bodyPr vert="eaVert">
            <a:spAutoFit/>
          </a:bodyPr>
          <a:p>
            <a:r>
              <a:rPr lang="zh-CN" altLang="en-US" sz="3200" b="0" dirty="0">
                <a:latin typeface="方正小篆体"/>
              </a:rPr>
              <a:t>地  点</a:t>
            </a:r>
            <a:endParaRPr lang="zh-CN" altLang="en-US" sz="3200" b="0" dirty="0">
              <a:latin typeface="方正小篆体"/>
            </a:endParaRPr>
          </a:p>
        </p:txBody>
      </p:sp>
      <p:sp>
        <p:nvSpPr>
          <p:cNvPr id="115732" name="文本框 23"/>
          <p:cNvSpPr txBox="1"/>
          <p:nvPr/>
        </p:nvSpPr>
        <p:spPr>
          <a:xfrm>
            <a:off x="4133850" y="746125"/>
            <a:ext cx="5322888" cy="457200"/>
          </a:xfrm>
          <a:prstGeom prst="rect">
            <a:avLst/>
          </a:prstGeom>
          <a:noFill/>
          <a:ln w="9525">
            <a:noFill/>
          </a:ln>
        </p:spPr>
        <p:txBody>
          <a:bodyPr>
            <a:spAutoFit/>
          </a:bodyPr>
          <a:p>
            <a:r>
              <a:rPr lang="zh-CN" altLang="en-US" sz="2400" b="0" dirty="0">
                <a:latin typeface="方正大黑简体"/>
              </a:rPr>
              <a:t>这种</a:t>
            </a:r>
            <a:r>
              <a:rPr lang="zh-CN" altLang="en-US" sz="2400" b="0" dirty="0">
                <a:solidFill>
                  <a:srgbClr val="C00000"/>
                </a:solidFill>
                <a:latin typeface="方正大黑简体"/>
              </a:rPr>
              <a:t>变化</a:t>
            </a:r>
            <a:r>
              <a:rPr lang="zh-CN" altLang="en-US" sz="2400" b="0" dirty="0">
                <a:latin typeface="方正大黑简体"/>
              </a:rPr>
              <a:t>从何处开始？</a:t>
            </a:r>
            <a:endParaRPr lang="zh-CN" altLang="en-US" sz="2400" b="0" dirty="0">
              <a:latin typeface="方正大黑简体"/>
            </a:endParaRPr>
          </a:p>
        </p:txBody>
      </p:sp>
    </p:spTree>
  </p:cSld>
  <p:clrMapOvr>
    <a:masterClrMapping/>
  </p:clrMapOvr>
  <p:transition advTm="28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6738" name="图片 6"/>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3" name="矩形 12"/>
          <p:cNvSpPr/>
          <p:nvPr/>
        </p:nvSpPr>
        <p:spPr>
          <a:xfrm>
            <a:off x="0" y="663962"/>
            <a:ext cx="9144000" cy="624689"/>
          </a:xfrm>
          <a:prstGeom prst="rect">
            <a:avLst/>
          </a:prstGeom>
          <a:solidFill>
            <a:schemeClr val="accent2">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16740" name="图片 18"/>
          <p:cNvPicPr>
            <a:picLocks noChangeAspect="1"/>
          </p:cNvPicPr>
          <p:nvPr/>
        </p:nvPicPr>
        <p:blipFill>
          <a:blip r:embed="rId2"/>
          <a:srcRect b="68034"/>
          <a:stretch>
            <a:fillRect/>
          </a:stretch>
        </p:blipFill>
        <p:spPr>
          <a:xfrm>
            <a:off x="207963" y="-9525"/>
            <a:ext cx="1620837" cy="1308100"/>
          </a:xfrm>
          <a:prstGeom prst="rect">
            <a:avLst/>
          </a:prstGeom>
          <a:noFill/>
          <a:ln w="9525">
            <a:noFill/>
          </a:ln>
        </p:spPr>
      </p:pic>
      <p:sp>
        <p:nvSpPr>
          <p:cNvPr id="20" name="矩形 19"/>
          <p:cNvSpPr/>
          <p:nvPr/>
        </p:nvSpPr>
        <p:spPr>
          <a:xfrm>
            <a:off x="73025" y="1484313"/>
            <a:ext cx="8997950" cy="5154613"/>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4" name="图片 3"/>
          <p:cNvPicPr>
            <a:picLocks noChangeAspect="1"/>
          </p:cNvPicPr>
          <p:nvPr/>
        </p:nvPicPr>
        <p:blipFill>
          <a:blip r:embed="rId3"/>
          <a:stretch>
            <a:fillRect/>
          </a:stretch>
        </p:blipFill>
        <p:spPr>
          <a:xfrm>
            <a:off x="2401888" y="4349750"/>
            <a:ext cx="6413500" cy="1795463"/>
          </a:xfrm>
          <a:prstGeom prst="rect">
            <a:avLst/>
          </a:prstGeom>
          <a:noFill/>
          <a:ln w="9525">
            <a:noFill/>
          </a:ln>
        </p:spPr>
      </p:pic>
      <p:cxnSp>
        <p:nvCxnSpPr>
          <p:cNvPr id="21" name="直接连接符 20"/>
          <p:cNvCxnSpPr/>
          <p:nvPr/>
        </p:nvCxnSpPr>
        <p:spPr>
          <a:xfrm flipH="1">
            <a:off x="2025650" y="1909763"/>
            <a:ext cx="25400" cy="4105275"/>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16744" name="组合 20"/>
          <p:cNvGrpSpPr/>
          <p:nvPr/>
        </p:nvGrpSpPr>
        <p:grpSpPr>
          <a:xfrm>
            <a:off x="377825" y="4500563"/>
            <a:ext cx="1482725" cy="36512"/>
            <a:chOff x="5108253" y="1177442"/>
            <a:chExt cx="1975492" cy="49074"/>
          </a:xfrm>
        </p:grpSpPr>
        <p:cxnSp>
          <p:nvCxnSpPr>
            <p:cNvPr id="28" name="直接连接符 27"/>
            <p:cNvCxnSpPr/>
            <p:nvPr/>
          </p:nvCxnSpPr>
          <p:spPr>
            <a:xfrm>
              <a:off x="5108253" y="1226516"/>
              <a:ext cx="1975492"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108253" y="1177442"/>
              <a:ext cx="1975492"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6747" name="组合 23"/>
          <p:cNvGrpSpPr/>
          <p:nvPr/>
        </p:nvGrpSpPr>
        <p:grpSpPr>
          <a:xfrm>
            <a:off x="349250" y="2722563"/>
            <a:ext cx="1511300" cy="209550"/>
            <a:chOff x="7150100" y="4803775"/>
            <a:chExt cx="2317750" cy="668338"/>
          </a:xfrm>
        </p:grpSpPr>
        <p:sp>
          <p:nvSpPr>
            <p:cNvPr id="116748" name="Freeform 31"/>
            <p:cNvSpPr/>
            <p:nvPr/>
          </p:nvSpPr>
          <p:spPr>
            <a:xfrm>
              <a:off x="8074025" y="4803775"/>
              <a:ext cx="466725" cy="533400"/>
            </a:xfrm>
            <a:custGeom>
              <a:avLst/>
              <a:gdLst>
                <a:gd name="txL" fmla="*/ 0 w 124"/>
                <a:gd name="txT" fmla="*/ 0 h 140"/>
                <a:gd name="txR" fmla="*/ 124 w 124"/>
                <a:gd name="txB" fmla="*/ 140 h 140"/>
              </a:gdLst>
              <a:ahLst/>
              <a:cxnLst>
                <a:cxn ang="0">
                  <a:pos x="225835" y="361950"/>
                </a:cxn>
                <a:cxn ang="0">
                  <a:pos x="154320" y="160020"/>
                </a:cxn>
                <a:cxn ang="0">
                  <a:pos x="316169" y="160020"/>
                </a:cxn>
                <a:cxn ang="0">
                  <a:pos x="244654" y="361950"/>
                </a:cxn>
                <a:cxn ang="0">
                  <a:pos x="466725" y="533400"/>
                </a:cxn>
                <a:cxn ang="0">
                  <a:pos x="233363" y="373380"/>
                </a:cxn>
                <a:cxn ang="0">
                  <a:pos x="0" y="533400"/>
                </a:cxn>
                <a:cxn ang="0">
                  <a:pos x="225835" y="361950"/>
                </a:cxn>
              </a:cxnLst>
              <a:rect l="txL" t="txT" r="txR" b="txB"/>
              <a:pathLst>
                <a:path w="124" h="140">
                  <a:moveTo>
                    <a:pt x="60" y="95"/>
                  </a:moveTo>
                  <a:cubicBezTo>
                    <a:pt x="49" y="80"/>
                    <a:pt x="40" y="61"/>
                    <a:pt x="41" y="42"/>
                  </a:cubicBezTo>
                  <a:cubicBezTo>
                    <a:pt x="44" y="0"/>
                    <a:pt x="81" y="0"/>
                    <a:pt x="84" y="42"/>
                  </a:cubicBezTo>
                  <a:cubicBezTo>
                    <a:pt x="85" y="61"/>
                    <a:pt x="76" y="80"/>
                    <a:pt x="65" y="95"/>
                  </a:cubicBezTo>
                  <a:cubicBezTo>
                    <a:pt x="80" y="114"/>
                    <a:pt x="100" y="135"/>
                    <a:pt x="124" y="140"/>
                  </a:cubicBezTo>
                  <a:cubicBezTo>
                    <a:pt x="102" y="139"/>
                    <a:pt x="77" y="117"/>
                    <a:pt x="62" y="98"/>
                  </a:cubicBezTo>
                  <a:cubicBezTo>
                    <a:pt x="48" y="117"/>
                    <a:pt x="23" y="139"/>
                    <a:pt x="0" y="140"/>
                  </a:cubicBezTo>
                  <a:cubicBezTo>
                    <a:pt x="24" y="135"/>
                    <a:pt x="45" y="114"/>
                    <a:pt x="60" y="95"/>
                  </a:cubicBezTo>
                  <a:close/>
                </a:path>
              </a:pathLst>
            </a:custGeom>
            <a:solidFill>
              <a:schemeClr val="tx1">
                <a:alpha val="83920"/>
              </a:schemeClr>
            </a:solidFill>
            <a:ln w="9525">
              <a:noFill/>
            </a:ln>
          </p:spPr>
          <p:txBody>
            <a:bodyPr/>
            <a:p>
              <a:endParaRPr lang="zh-CN" altLang="en-US"/>
            </a:p>
          </p:txBody>
        </p:sp>
        <p:sp>
          <p:nvSpPr>
            <p:cNvPr id="116749" name="Freeform 32"/>
            <p:cNvSpPr/>
            <p:nvPr/>
          </p:nvSpPr>
          <p:spPr>
            <a:xfrm>
              <a:off x="8702675" y="5368925"/>
              <a:ext cx="765175" cy="22225"/>
            </a:xfrm>
            <a:custGeom>
              <a:avLst/>
              <a:gdLst>
                <a:gd name="txL" fmla="*/ 0 w 203"/>
                <a:gd name="txT" fmla="*/ 0 h 6"/>
                <a:gd name="txR" fmla="*/ 203 w 203"/>
                <a:gd name="txB" fmla="*/ 6 h 6"/>
              </a:gdLst>
              <a:ahLst/>
              <a:cxnLst>
                <a:cxn ang="0">
                  <a:pos x="380703" y="22225"/>
                </a:cxn>
                <a:cxn ang="0">
                  <a:pos x="0" y="11113"/>
                </a:cxn>
                <a:cxn ang="0">
                  <a:pos x="380703" y="0"/>
                </a:cxn>
                <a:cxn ang="0">
                  <a:pos x="765175" y="14817"/>
                </a:cxn>
                <a:cxn ang="0">
                  <a:pos x="380703" y="22225"/>
                </a:cxn>
              </a:cxnLst>
              <a:rect l="txL" t="txT" r="txR" b="txB"/>
              <a:pathLst>
                <a:path w="203" h="6">
                  <a:moveTo>
                    <a:pt x="101" y="6"/>
                  </a:moveTo>
                  <a:cubicBezTo>
                    <a:pt x="68" y="6"/>
                    <a:pt x="34" y="6"/>
                    <a:pt x="0" y="3"/>
                  </a:cubicBezTo>
                  <a:cubicBezTo>
                    <a:pt x="35" y="0"/>
                    <a:pt x="68" y="0"/>
                    <a:pt x="101" y="0"/>
                  </a:cubicBezTo>
                  <a:cubicBezTo>
                    <a:pt x="134" y="0"/>
                    <a:pt x="168" y="1"/>
                    <a:pt x="203" y="4"/>
                  </a:cubicBezTo>
                  <a:cubicBezTo>
                    <a:pt x="166" y="6"/>
                    <a:pt x="101" y="6"/>
                    <a:pt x="101" y="6"/>
                  </a:cubicBezTo>
                  <a:close/>
                </a:path>
              </a:pathLst>
            </a:custGeom>
            <a:solidFill>
              <a:schemeClr val="tx1">
                <a:alpha val="83920"/>
              </a:schemeClr>
            </a:solidFill>
            <a:ln w="9525">
              <a:noFill/>
            </a:ln>
          </p:spPr>
          <p:txBody>
            <a:bodyPr/>
            <a:p>
              <a:endParaRPr lang="zh-CN" altLang="en-US"/>
            </a:p>
          </p:txBody>
        </p:sp>
        <p:sp>
          <p:nvSpPr>
            <p:cNvPr id="116750" name="Freeform 33"/>
            <p:cNvSpPr/>
            <p:nvPr/>
          </p:nvSpPr>
          <p:spPr>
            <a:xfrm>
              <a:off x="7150100" y="5368925"/>
              <a:ext cx="765175" cy="22225"/>
            </a:xfrm>
            <a:custGeom>
              <a:avLst/>
              <a:gdLst>
                <a:gd name="txL" fmla="*/ 0 w 203"/>
                <a:gd name="txT" fmla="*/ 0 h 6"/>
                <a:gd name="txR" fmla="*/ 203 w 203"/>
                <a:gd name="txB" fmla="*/ 6 h 6"/>
              </a:gdLst>
              <a:ahLst/>
              <a:cxnLst>
                <a:cxn ang="0">
                  <a:pos x="384472" y="22225"/>
                </a:cxn>
                <a:cxn ang="0">
                  <a:pos x="765175" y="11113"/>
                </a:cxn>
                <a:cxn ang="0">
                  <a:pos x="384472" y="0"/>
                </a:cxn>
                <a:cxn ang="0">
                  <a:pos x="0" y="14817"/>
                </a:cxn>
                <a:cxn ang="0">
                  <a:pos x="384472" y="22225"/>
                </a:cxn>
              </a:cxnLst>
              <a:rect l="txL" t="txT" r="txR" b="txB"/>
              <a:pathLst>
                <a:path w="203" h="6">
                  <a:moveTo>
                    <a:pt x="102" y="6"/>
                  </a:moveTo>
                  <a:cubicBezTo>
                    <a:pt x="135" y="6"/>
                    <a:pt x="169" y="6"/>
                    <a:pt x="203" y="3"/>
                  </a:cubicBezTo>
                  <a:cubicBezTo>
                    <a:pt x="168" y="0"/>
                    <a:pt x="135" y="0"/>
                    <a:pt x="102" y="0"/>
                  </a:cubicBezTo>
                  <a:cubicBezTo>
                    <a:pt x="68" y="0"/>
                    <a:pt x="35" y="1"/>
                    <a:pt x="0" y="4"/>
                  </a:cubicBezTo>
                  <a:cubicBezTo>
                    <a:pt x="36" y="6"/>
                    <a:pt x="102" y="6"/>
                    <a:pt x="102" y="6"/>
                  </a:cubicBezTo>
                  <a:close/>
                </a:path>
              </a:pathLst>
            </a:custGeom>
            <a:solidFill>
              <a:schemeClr val="tx1">
                <a:alpha val="83920"/>
              </a:schemeClr>
            </a:solidFill>
            <a:ln w="9525">
              <a:noFill/>
            </a:ln>
          </p:spPr>
          <p:txBody>
            <a:bodyPr/>
            <a:p>
              <a:endParaRPr lang="zh-CN" altLang="en-US"/>
            </a:p>
          </p:txBody>
        </p:sp>
        <p:sp>
          <p:nvSpPr>
            <p:cNvPr id="116751" name="Freeform 34"/>
            <p:cNvSpPr/>
            <p:nvPr/>
          </p:nvSpPr>
          <p:spPr>
            <a:xfrm>
              <a:off x="7862888" y="5092700"/>
              <a:ext cx="893763" cy="379413"/>
            </a:xfrm>
            <a:custGeom>
              <a:avLst/>
              <a:gdLst>
                <a:gd name="txL" fmla="*/ 0 w 237"/>
                <a:gd name="txT" fmla="*/ 0 h 99"/>
                <a:gd name="txR" fmla="*/ 237 w 237"/>
                <a:gd name="txB" fmla="*/ 99 h 99"/>
              </a:gdLst>
              <a:ahLst/>
              <a:cxnLst>
                <a:cxn ang="0">
                  <a:pos x="444996" y="233780"/>
                </a:cxn>
                <a:cxn ang="0">
                  <a:pos x="603384" y="329591"/>
                </a:cxn>
                <a:cxn ang="0">
                  <a:pos x="852280" y="107309"/>
                </a:cxn>
                <a:cxn ang="0">
                  <a:pos x="671265" y="38325"/>
                </a:cxn>
                <a:cxn ang="0">
                  <a:pos x="693892" y="245277"/>
                </a:cxn>
                <a:cxn ang="0">
                  <a:pos x="803255" y="199288"/>
                </a:cxn>
                <a:cxn ang="0">
                  <a:pos x="750459" y="111141"/>
                </a:cxn>
                <a:cxn ang="0">
                  <a:pos x="690121" y="168628"/>
                </a:cxn>
                <a:cxn ang="0">
                  <a:pos x="727832" y="122639"/>
                </a:cxn>
                <a:cxn ang="0">
                  <a:pos x="791942" y="195455"/>
                </a:cxn>
                <a:cxn ang="0">
                  <a:pos x="697663" y="233780"/>
                </a:cxn>
                <a:cxn ang="0">
                  <a:pos x="678807" y="49822"/>
                </a:cxn>
                <a:cxn ang="0">
                  <a:pos x="844738" y="126471"/>
                </a:cxn>
                <a:cxn ang="0">
                  <a:pos x="610927" y="321926"/>
                </a:cxn>
                <a:cxn ang="0">
                  <a:pos x="448767" y="206953"/>
                </a:cxn>
                <a:cxn ang="0">
                  <a:pos x="279065" y="321926"/>
                </a:cxn>
                <a:cxn ang="0">
                  <a:pos x="49025" y="126471"/>
                </a:cxn>
                <a:cxn ang="0">
                  <a:pos x="214956" y="49822"/>
                </a:cxn>
                <a:cxn ang="0">
                  <a:pos x="196100" y="233780"/>
                </a:cxn>
                <a:cxn ang="0">
                  <a:pos x="101821" y="195455"/>
                </a:cxn>
                <a:cxn ang="0">
                  <a:pos x="165931" y="122639"/>
                </a:cxn>
                <a:cxn ang="0">
                  <a:pos x="203642" y="168628"/>
                </a:cxn>
                <a:cxn ang="0">
                  <a:pos x="139533" y="111141"/>
                </a:cxn>
                <a:cxn ang="0">
                  <a:pos x="90508" y="199288"/>
                </a:cxn>
                <a:cxn ang="0">
                  <a:pos x="199871" y="245277"/>
                </a:cxn>
                <a:cxn ang="0">
                  <a:pos x="222498" y="38325"/>
                </a:cxn>
                <a:cxn ang="0">
                  <a:pos x="41483" y="107309"/>
                </a:cxn>
                <a:cxn ang="0">
                  <a:pos x="286608" y="329591"/>
                </a:cxn>
                <a:cxn ang="0">
                  <a:pos x="444996" y="233780"/>
                </a:cxn>
              </a:cxnLst>
              <a:rect l="txL" t="txT" r="txR" b="txB"/>
              <a:pathLst>
                <a:path w="237" h="99">
                  <a:moveTo>
                    <a:pt x="118" y="61"/>
                  </a:moveTo>
                  <a:cubicBezTo>
                    <a:pt x="129" y="73"/>
                    <a:pt x="144" y="82"/>
                    <a:pt x="160" y="86"/>
                  </a:cubicBezTo>
                  <a:cubicBezTo>
                    <a:pt x="216" y="99"/>
                    <a:pt x="237" y="56"/>
                    <a:pt x="226" y="28"/>
                  </a:cubicBezTo>
                  <a:cubicBezTo>
                    <a:pt x="219" y="8"/>
                    <a:pt x="196" y="0"/>
                    <a:pt x="178" y="10"/>
                  </a:cubicBezTo>
                  <a:cubicBezTo>
                    <a:pt x="157" y="22"/>
                    <a:pt x="160" y="56"/>
                    <a:pt x="184" y="64"/>
                  </a:cubicBezTo>
                  <a:cubicBezTo>
                    <a:pt x="194" y="68"/>
                    <a:pt x="208" y="65"/>
                    <a:pt x="213" y="52"/>
                  </a:cubicBezTo>
                  <a:cubicBezTo>
                    <a:pt x="216" y="42"/>
                    <a:pt x="209" y="31"/>
                    <a:pt x="199" y="29"/>
                  </a:cubicBezTo>
                  <a:cubicBezTo>
                    <a:pt x="190" y="27"/>
                    <a:pt x="181" y="34"/>
                    <a:pt x="183" y="44"/>
                  </a:cubicBezTo>
                  <a:cubicBezTo>
                    <a:pt x="183" y="41"/>
                    <a:pt x="185" y="33"/>
                    <a:pt x="193" y="32"/>
                  </a:cubicBezTo>
                  <a:cubicBezTo>
                    <a:pt x="204" y="30"/>
                    <a:pt x="213" y="42"/>
                    <a:pt x="210" y="51"/>
                  </a:cubicBezTo>
                  <a:cubicBezTo>
                    <a:pt x="207" y="63"/>
                    <a:pt x="194" y="64"/>
                    <a:pt x="185" y="61"/>
                  </a:cubicBezTo>
                  <a:cubicBezTo>
                    <a:pt x="164" y="53"/>
                    <a:pt x="161" y="24"/>
                    <a:pt x="180" y="13"/>
                  </a:cubicBezTo>
                  <a:cubicBezTo>
                    <a:pt x="197" y="3"/>
                    <a:pt x="219" y="13"/>
                    <a:pt x="224" y="33"/>
                  </a:cubicBezTo>
                  <a:cubicBezTo>
                    <a:pt x="231" y="59"/>
                    <a:pt x="212" y="96"/>
                    <a:pt x="162" y="84"/>
                  </a:cubicBezTo>
                  <a:cubicBezTo>
                    <a:pt x="146" y="80"/>
                    <a:pt x="127" y="69"/>
                    <a:pt x="119" y="54"/>
                  </a:cubicBezTo>
                  <a:cubicBezTo>
                    <a:pt x="109" y="69"/>
                    <a:pt x="92" y="80"/>
                    <a:pt x="74" y="84"/>
                  </a:cubicBezTo>
                  <a:cubicBezTo>
                    <a:pt x="25" y="96"/>
                    <a:pt x="6" y="59"/>
                    <a:pt x="13" y="33"/>
                  </a:cubicBezTo>
                  <a:cubicBezTo>
                    <a:pt x="18" y="13"/>
                    <a:pt x="40" y="3"/>
                    <a:pt x="57" y="13"/>
                  </a:cubicBezTo>
                  <a:cubicBezTo>
                    <a:pt x="75" y="24"/>
                    <a:pt x="73" y="53"/>
                    <a:pt x="52" y="61"/>
                  </a:cubicBezTo>
                  <a:cubicBezTo>
                    <a:pt x="43" y="64"/>
                    <a:pt x="30" y="63"/>
                    <a:pt x="27" y="51"/>
                  </a:cubicBezTo>
                  <a:cubicBezTo>
                    <a:pt x="24" y="42"/>
                    <a:pt x="33" y="30"/>
                    <a:pt x="44" y="32"/>
                  </a:cubicBezTo>
                  <a:cubicBezTo>
                    <a:pt x="52" y="33"/>
                    <a:pt x="54" y="41"/>
                    <a:pt x="54" y="44"/>
                  </a:cubicBezTo>
                  <a:cubicBezTo>
                    <a:pt x="56" y="34"/>
                    <a:pt x="47" y="27"/>
                    <a:pt x="37" y="29"/>
                  </a:cubicBezTo>
                  <a:cubicBezTo>
                    <a:pt x="28" y="31"/>
                    <a:pt x="21" y="42"/>
                    <a:pt x="24" y="52"/>
                  </a:cubicBezTo>
                  <a:cubicBezTo>
                    <a:pt x="29" y="65"/>
                    <a:pt x="43" y="68"/>
                    <a:pt x="53" y="64"/>
                  </a:cubicBezTo>
                  <a:cubicBezTo>
                    <a:pt x="77" y="56"/>
                    <a:pt x="80" y="22"/>
                    <a:pt x="59" y="10"/>
                  </a:cubicBezTo>
                  <a:cubicBezTo>
                    <a:pt x="41" y="0"/>
                    <a:pt x="18" y="8"/>
                    <a:pt x="11" y="28"/>
                  </a:cubicBezTo>
                  <a:cubicBezTo>
                    <a:pt x="0" y="56"/>
                    <a:pt x="21" y="99"/>
                    <a:pt x="76" y="86"/>
                  </a:cubicBezTo>
                  <a:cubicBezTo>
                    <a:pt x="92" y="82"/>
                    <a:pt x="108" y="73"/>
                    <a:pt x="118" y="61"/>
                  </a:cubicBezTo>
                  <a:close/>
                </a:path>
              </a:pathLst>
            </a:custGeom>
            <a:solidFill>
              <a:schemeClr val="tx1">
                <a:alpha val="83920"/>
              </a:schemeClr>
            </a:solidFill>
            <a:ln w="9525">
              <a:noFill/>
            </a:ln>
          </p:spPr>
          <p:txBody>
            <a:bodyPr/>
            <a:p>
              <a:endParaRPr lang="zh-CN" altLang="en-US"/>
            </a:p>
          </p:txBody>
        </p:sp>
      </p:grpSp>
      <p:sp>
        <p:nvSpPr>
          <p:cNvPr id="116752" name="文本框 22"/>
          <p:cNvSpPr txBox="1"/>
          <p:nvPr/>
        </p:nvSpPr>
        <p:spPr>
          <a:xfrm>
            <a:off x="827088" y="2924175"/>
            <a:ext cx="671512" cy="1558925"/>
          </a:xfrm>
          <a:prstGeom prst="rect">
            <a:avLst/>
          </a:prstGeom>
          <a:noFill/>
          <a:ln w="9525">
            <a:noFill/>
          </a:ln>
        </p:spPr>
        <p:txBody>
          <a:bodyPr vert="eaVert">
            <a:spAutoFit/>
          </a:bodyPr>
          <a:p>
            <a:r>
              <a:rPr lang="zh-CN" altLang="en-US" sz="3200" b="0" dirty="0">
                <a:latin typeface="方正小篆体"/>
              </a:rPr>
              <a:t>地  点</a:t>
            </a:r>
            <a:endParaRPr lang="zh-CN" altLang="en-US" sz="3200" b="0" dirty="0">
              <a:latin typeface="方正小篆体"/>
            </a:endParaRPr>
          </a:p>
        </p:txBody>
      </p:sp>
      <p:sp>
        <p:nvSpPr>
          <p:cNvPr id="116753" name="文本框 23"/>
          <p:cNvSpPr txBox="1"/>
          <p:nvPr/>
        </p:nvSpPr>
        <p:spPr>
          <a:xfrm>
            <a:off x="4133850" y="746125"/>
            <a:ext cx="5322888" cy="460375"/>
          </a:xfrm>
          <a:prstGeom prst="rect">
            <a:avLst/>
          </a:prstGeom>
          <a:noFill/>
          <a:ln w="9525">
            <a:noFill/>
          </a:ln>
        </p:spPr>
        <p:txBody>
          <a:bodyPr>
            <a:spAutoFit/>
          </a:bodyPr>
          <a:p>
            <a:r>
              <a:rPr lang="zh-CN" altLang="en-US" sz="2400" b="0" dirty="0">
                <a:latin typeface="方正大黑简体"/>
              </a:rPr>
              <a:t>二、这种</a:t>
            </a:r>
            <a:r>
              <a:rPr lang="zh-CN" altLang="en-US" sz="2400" b="0" dirty="0">
                <a:solidFill>
                  <a:srgbClr val="C00000"/>
                </a:solidFill>
                <a:latin typeface="方正大黑简体"/>
              </a:rPr>
              <a:t>变化</a:t>
            </a:r>
            <a:r>
              <a:rPr lang="zh-CN" altLang="en-US" sz="2400" b="0" dirty="0">
                <a:latin typeface="方正大黑简体"/>
              </a:rPr>
              <a:t>从何处开始？</a:t>
            </a:r>
            <a:endParaRPr lang="zh-CN" altLang="en-US" sz="2400" b="0" dirty="0">
              <a:latin typeface="方正大黑简体"/>
            </a:endParaRPr>
          </a:p>
        </p:txBody>
      </p:sp>
      <p:sp>
        <p:nvSpPr>
          <p:cNvPr id="116754" name="文本框 21"/>
          <p:cNvSpPr txBox="1"/>
          <p:nvPr/>
        </p:nvSpPr>
        <p:spPr>
          <a:xfrm>
            <a:off x="2679700" y="2041525"/>
            <a:ext cx="5726113" cy="2308225"/>
          </a:xfrm>
          <a:prstGeom prst="rect">
            <a:avLst/>
          </a:prstGeom>
          <a:noFill/>
          <a:ln w="9525">
            <a:noFill/>
          </a:ln>
        </p:spPr>
        <p:txBody>
          <a:bodyPr>
            <a:spAutoFit/>
          </a:bodyPr>
          <a:p>
            <a:r>
              <a:rPr lang="en-US" altLang="zh-CN" sz="2400" b="0" dirty="0">
                <a:latin typeface="黑体" panose="02010609060101010101" pitchFamily="2" charset="-122"/>
                <a:ea typeface="黑体" panose="02010609060101010101" pitchFamily="2" charset="-122"/>
              </a:rPr>
              <a:t>    </a:t>
            </a:r>
            <a:r>
              <a:rPr lang="zh-CN" altLang="en-US" sz="2400" b="0" dirty="0">
                <a:latin typeface="黑体" panose="02010609060101010101" pitchFamily="2" charset="-122"/>
                <a:ea typeface="黑体" panose="02010609060101010101" pitchFamily="2" charset="-122"/>
              </a:rPr>
              <a:t>从十二世纪以来，东西方学者从希腊文、尤其是通过阿拉伯文把古代典籍翻译成拉丁文的工作一直在进行。</a:t>
            </a:r>
            <a:r>
              <a:rPr lang="en-US" altLang="zh-CN" sz="2400" b="0" dirty="0">
                <a:latin typeface="黑体" panose="02010609060101010101" pitchFamily="2" charset="-122"/>
                <a:ea typeface="黑体" panose="02010609060101010101" pitchFamily="2" charset="-122"/>
              </a:rPr>
              <a:t>1453</a:t>
            </a:r>
            <a:r>
              <a:rPr lang="zh-CN" altLang="en-US" sz="2400" b="0" dirty="0">
                <a:latin typeface="黑体" panose="02010609060101010101" pitchFamily="2" charset="-122"/>
                <a:ea typeface="黑体" panose="02010609060101010101" pitchFamily="2" charset="-122"/>
              </a:rPr>
              <a:t>年君士坦丁堡的陷落，迫使大批学者携带古代典籍流亡意大利。        </a:t>
            </a:r>
            <a:r>
              <a:rPr lang="en-US" altLang="zh-CN" sz="2000" b="0" dirty="0">
                <a:latin typeface="楷体" panose="02010609060101010101" charset="-122"/>
                <a:ea typeface="楷体" panose="02010609060101010101" charset="-122"/>
              </a:rPr>
              <a:t>----《</a:t>
            </a:r>
            <a:r>
              <a:rPr lang="zh-CN" altLang="en-US" sz="2000" b="0" dirty="0">
                <a:latin typeface="楷体" panose="02010609060101010101" charset="-122"/>
                <a:ea typeface="楷体" panose="02010609060101010101" charset="-122"/>
              </a:rPr>
              <a:t>近代文明史</a:t>
            </a:r>
            <a:r>
              <a:rPr lang="en-US" altLang="zh-CN" sz="2000" b="0" dirty="0">
                <a:latin typeface="楷体" panose="02010609060101010101" charset="-122"/>
                <a:ea typeface="楷体" panose="02010609060101010101" charset="-122"/>
              </a:rPr>
              <a:t>》</a:t>
            </a:r>
            <a:endParaRPr lang="en-US" altLang="zh-CN" sz="2000" b="0" dirty="0">
              <a:latin typeface="楷体" panose="02010609060101010101" charset="-122"/>
              <a:ea typeface="楷体" panose="02010609060101010101" charset="-122"/>
            </a:endParaRPr>
          </a:p>
          <a:p>
            <a:endParaRPr lang="en-US" altLang="zh-CN" sz="2400" b="0" dirty="0">
              <a:latin typeface="Calibri" panose="020F0502020204030204" charset="0"/>
            </a:endParaRPr>
          </a:p>
        </p:txBody>
      </p:sp>
      <p:sp>
        <p:nvSpPr>
          <p:cNvPr id="25" name="文本框 24"/>
          <p:cNvSpPr txBox="1"/>
          <p:nvPr/>
        </p:nvSpPr>
        <p:spPr>
          <a:xfrm>
            <a:off x="2373313" y="4905375"/>
            <a:ext cx="6338887" cy="893763"/>
          </a:xfrm>
          <a:prstGeom prst="rect">
            <a:avLst/>
          </a:prstGeom>
          <a:noFill/>
          <a:ln w="9525">
            <a:noFill/>
          </a:ln>
        </p:spPr>
        <p:txBody>
          <a:bodyPr>
            <a:spAutoFit/>
          </a:bodyPr>
          <a:p>
            <a:pPr algn="ctr"/>
            <a:r>
              <a:rPr lang="zh-CN" altLang="en-US" sz="3200" b="0" dirty="0">
                <a:solidFill>
                  <a:srgbClr val="C00000"/>
                </a:solidFill>
                <a:latin typeface="方正大黑简体"/>
              </a:rPr>
              <a:t>给惊讶的西方展示了一个新世界</a:t>
            </a:r>
            <a:endParaRPr lang="zh-CN" altLang="en-US" sz="3200" b="0" dirty="0">
              <a:solidFill>
                <a:srgbClr val="C00000"/>
              </a:solidFill>
              <a:latin typeface="方正大黑简体"/>
            </a:endParaRPr>
          </a:p>
          <a:p>
            <a:pPr algn="r"/>
            <a:r>
              <a:rPr lang="en-US" altLang="zh-CN" sz="2000" b="0" dirty="0">
                <a:latin typeface="楷体" panose="02010609060101010101" charset="-122"/>
                <a:ea typeface="楷体" panose="02010609060101010101" charset="-122"/>
              </a:rPr>
              <a:t>----</a:t>
            </a:r>
            <a:r>
              <a:rPr lang="zh-CN" altLang="en-US" sz="2000" b="0" dirty="0">
                <a:latin typeface="楷体" panose="02010609060101010101" charset="-122"/>
                <a:ea typeface="楷体" panose="02010609060101010101" charset="-122"/>
              </a:rPr>
              <a:t>恩格斯</a:t>
            </a:r>
            <a:endParaRPr lang="zh-CN" altLang="en-US" sz="2000" b="0" dirty="0">
              <a:latin typeface="楷体" panose="02010609060101010101" charset="-122"/>
              <a:ea typeface="楷体" panose="02010609060101010101" charset="-122"/>
            </a:endParaRPr>
          </a:p>
        </p:txBody>
      </p:sp>
    </p:spTree>
  </p:cSld>
  <p:clrMapOvr>
    <a:masterClrMapping/>
  </p:clrMapOvr>
  <p:transition advTm="28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0.70"/>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par>
                                <p:cTn id="10" presetID="55"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9090" name="组合 89089"/>
          <p:cNvGrpSpPr/>
          <p:nvPr/>
        </p:nvGrpSpPr>
        <p:grpSpPr>
          <a:xfrm>
            <a:off x="468313" y="1557338"/>
            <a:ext cx="3167062" cy="4740275"/>
            <a:chOff x="295" y="981"/>
            <a:chExt cx="1995" cy="2986"/>
          </a:xfrm>
        </p:grpSpPr>
        <p:sp>
          <p:nvSpPr>
            <p:cNvPr id="89091" name="矩形 89090"/>
            <p:cNvSpPr/>
            <p:nvPr/>
          </p:nvSpPr>
          <p:spPr>
            <a:xfrm>
              <a:off x="295" y="3295"/>
              <a:ext cx="1995" cy="672"/>
            </a:xfrm>
            <a:prstGeom prst="rect">
              <a:avLst/>
            </a:prstGeom>
            <a:solidFill>
              <a:srgbClr val="FEDF22"/>
            </a:solidFill>
            <a:ln w="38100">
              <a:noFill/>
            </a:ln>
          </p:spPr>
          <p:txBody>
            <a:bodyPr>
              <a:spAutoFit/>
            </a:bodyPr>
            <a:p>
              <a:r>
                <a:rPr lang="zh-CN" altLang="en-US" sz="3200" dirty="0">
                  <a:latin typeface="Arial" panose="020B0604020202020204" pitchFamily="34" charset="0"/>
                  <a:ea typeface="黑体" panose="02010609060101010101" pitchFamily="2" charset="-122"/>
                </a:rPr>
                <a:t>以“</a:t>
              </a:r>
              <a:r>
                <a:rPr lang="zh-CN" altLang="en-US" sz="3200" dirty="0">
                  <a:solidFill>
                    <a:srgbClr val="FF0000"/>
                  </a:solidFill>
                  <a:latin typeface="Arial" panose="020B0604020202020204" pitchFamily="34" charset="0"/>
                  <a:ea typeface="黑体" panose="02010609060101010101" pitchFamily="2" charset="-122"/>
                </a:rPr>
                <a:t>神</a:t>
              </a:r>
              <a:r>
                <a:rPr lang="zh-CN" altLang="en-US" sz="3200" dirty="0">
                  <a:latin typeface="Arial" panose="020B0604020202020204" pitchFamily="34" charset="0"/>
                  <a:ea typeface="黑体" panose="02010609060101010101" pitchFamily="2" charset="-122"/>
                </a:rPr>
                <a:t>”为中心</a:t>
              </a:r>
              <a:endParaRPr lang="zh-CN" altLang="en-US" sz="3200" dirty="0">
                <a:latin typeface="Arial" panose="020B0604020202020204" pitchFamily="34" charset="0"/>
                <a:ea typeface="黑体" panose="02010609060101010101" pitchFamily="2" charset="-122"/>
              </a:endParaRPr>
            </a:p>
            <a:p>
              <a:r>
                <a:rPr lang="zh-CN" altLang="en-US" sz="3200" dirty="0">
                  <a:latin typeface="Arial" panose="020B0604020202020204" pitchFamily="34" charset="0"/>
                  <a:ea typeface="黑体" panose="02010609060101010101" pitchFamily="2" charset="-122"/>
                </a:rPr>
                <a:t>祈求</a:t>
              </a:r>
              <a:r>
                <a:rPr lang="zh-CN" altLang="en-US" sz="3200" dirty="0">
                  <a:solidFill>
                    <a:srgbClr val="FF0000"/>
                  </a:solidFill>
                  <a:latin typeface="Arial" panose="020B0604020202020204" pitchFamily="34" charset="0"/>
                  <a:ea typeface="黑体" panose="02010609060101010101" pitchFamily="2" charset="-122"/>
                </a:rPr>
                <a:t>来世</a:t>
              </a:r>
              <a:r>
                <a:rPr lang="zh-CN" altLang="en-US" sz="3200" dirty="0">
                  <a:latin typeface="Arial" panose="020B0604020202020204" pitchFamily="34" charset="0"/>
                  <a:ea typeface="黑体" panose="02010609060101010101" pitchFamily="2" charset="-122"/>
                </a:rPr>
                <a:t>幸福</a:t>
              </a:r>
              <a:endParaRPr lang="zh-CN" altLang="en-US" sz="3200" dirty="0">
                <a:latin typeface="Arial" panose="020B0604020202020204" pitchFamily="34" charset="0"/>
                <a:ea typeface="黑体" panose="02010609060101010101" pitchFamily="2" charset="-122"/>
              </a:endParaRPr>
            </a:p>
          </p:txBody>
        </p:sp>
        <p:sp>
          <p:nvSpPr>
            <p:cNvPr id="89092" name="直接连接符 89091"/>
            <p:cNvSpPr/>
            <p:nvPr/>
          </p:nvSpPr>
          <p:spPr>
            <a:xfrm>
              <a:off x="1156" y="1480"/>
              <a:ext cx="0" cy="1769"/>
            </a:xfrm>
            <a:prstGeom prst="line">
              <a:avLst/>
            </a:prstGeom>
            <a:ln w="76200" cap="flat" cmpd="sng">
              <a:solidFill>
                <a:schemeClr val="tx1"/>
              </a:solidFill>
              <a:prstDash val="solid"/>
              <a:headEnd type="none" w="med" len="med"/>
              <a:tailEnd type="triangle" w="med" len="med"/>
            </a:ln>
          </p:spPr>
        </p:sp>
        <p:sp>
          <p:nvSpPr>
            <p:cNvPr id="89093" name="矩形 89092"/>
            <p:cNvSpPr/>
            <p:nvPr/>
          </p:nvSpPr>
          <p:spPr>
            <a:xfrm>
              <a:off x="476" y="981"/>
              <a:ext cx="1361" cy="365"/>
            </a:xfrm>
            <a:prstGeom prst="rect">
              <a:avLst/>
            </a:prstGeom>
            <a:solidFill>
              <a:schemeClr val="accent1"/>
            </a:solidFill>
            <a:ln w="38100">
              <a:noFill/>
            </a:ln>
          </p:spPr>
          <p:txBody>
            <a:bodyPr>
              <a:spAutoFit/>
            </a:bodyPr>
            <a:p>
              <a:pPr algn="ctr"/>
              <a:r>
                <a:rPr lang="zh-CN" altLang="en-US" sz="3200" dirty="0">
                  <a:latin typeface="黑体" panose="02010609060101010101" pitchFamily="2" charset="-122"/>
                  <a:ea typeface="黑体" panose="02010609060101010101" pitchFamily="2" charset="-122"/>
                </a:rPr>
                <a:t>基 督 教</a:t>
              </a:r>
              <a:r>
                <a:rPr lang="zh-CN" altLang="en-US" sz="2800" dirty="0">
                  <a:latin typeface="Arial" panose="020B0604020202020204" pitchFamily="34" charset="0"/>
                </a:rPr>
                <a:t> </a:t>
              </a:r>
              <a:endParaRPr lang="zh-CN" altLang="en-US" sz="2800" dirty="0">
                <a:latin typeface="Arial" panose="020B0604020202020204" pitchFamily="34" charset="0"/>
              </a:endParaRPr>
            </a:p>
          </p:txBody>
        </p:sp>
      </p:grpSp>
      <p:sp>
        <p:nvSpPr>
          <p:cNvPr id="89094" name="矩形 89093"/>
          <p:cNvSpPr/>
          <p:nvPr/>
        </p:nvSpPr>
        <p:spPr>
          <a:xfrm>
            <a:off x="5508625" y="4221163"/>
            <a:ext cx="3095625" cy="579437"/>
          </a:xfrm>
          <a:prstGeom prst="rect">
            <a:avLst/>
          </a:prstGeom>
          <a:solidFill>
            <a:schemeClr val="accent1"/>
          </a:solidFill>
          <a:ln w="38100">
            <a:noFill/>
          </a:ln>
        </p:spPr>
        <p:txBody>
          <a:bodyPr>
            <a:spAutoFit/>
          </a:bodyPr>
          <a:p>
            <a:r>
              <a:rPr lang="zh-CN" altLang="en-US" sz="3200" dirty="0">
                <a:latin typeface="Arial" panose="020B0604020202020204" pitchFamily="34" charset="0"/>
                <a:ea typeface="黑体" panose="02010609060101010101" pitchFamily="2" charset="-122"/>
              </a:rPr>
              <a:t>新兴的资产阶级</a:t>
            </a:r>
            <a:endParaRPr lang="zh-CN" altLang="en-US" sz="3200" dirty="0">
              <a:latin typeface="Arial" panose="020B0604020202020204" pitchFamily="34" charset="0"/>
              <a:ea typeface="黑体" panose="02010609060101010101" pitchFamily="2" charset="-122"/>
            </a:endParaRPr>
          </a:p>
        </p:txBody>
      </p:sp>
      <p:sp>
        <p:nvSpPr>
          <p:cNvPr id="89095" name="矩形 89094"/>
          <p:cNvSpPr/>
          <p:nvPr/>
        </p:nvSpPr>
        <p:spPr>
          <a:xfrm>
            <a:off x="4500563" y="5516563"/>
            <a:ext cx="4427537" cy="1066800"/>
          </a:xfrm>
          <a:prstGeom prst="rect">
            <a:avLst/>
          </a:prstGeom>
          <a:solidFill>
            <a:srgbClr val="FEDF22"/>
          </a:solidFill>
          <a:ln w="38100">
            <a:noFill/>
          </a:ln>
        </p:spPr>
        <p:txBody>
          <a:bodyPr>
            <a:spAutoFit/>
          </a:bodyPr>
          <a:p>
            <a:r>
              <a:rPr lang="zh-CN" altLang="en-US" sz="3200" dirty="0">
                <a:latin typeface="Arial" panose="020B0604020202020204" pitchFamily="34" charset="0"/>
                <a:ea typeface="黑体" panose="02010609060101010101" pitchFamily="2" charset="-122"/>
              </a:rPr>
              <a:t>追求财富、</a:t>
            </a:r>
            <a:r>
              <a:rPr lang="zh-CN" altLang="en-US" sz="3200" dirty="0">
                <a:solidFill>
                  <a:srgbClr val="FF0000"/>
                </a:solidFill>
                <a:latin typeface="Arial" panose="020B0604020202020204" pitchFamily="34" charset="0"/>
                <a:ea typeface="黑体" panose="02010609060101010101" pitchFamily="2" charset="-122"/>
              </a:rPr>
              <a:t>现世</a:t>
            </a:r>
            <a:r>
              <a:rPr lang="zh-CN" altLang="en-US" sz="3200" dirty="0">
                <a:latin typeface="Arial" panose="020B0604020202020204" pitchFamily="34" charset="0"/>
                <a:ea typeface="黑体" panose="02010609060101010101" pitchFamily="2" charset="-122"/>
              </a:rPr>
              <a:t>享乐</a:t>
            </a:r>
            <a:endParaRPr lang="zh-CN" altLang="en-US" sz="3200" dirty="0">
              <a:latin typeface="Arial" panose="020B0604020202020204" pitchFamily="34" charset="0"/>
              <a:ea typeface="黑体" panose="02010609060101010101" pitchFamily="2" charset="-122"/>
            </a:endParaRPr>
          </a:p>
          <a:p>
            <a:r>
              <a:rPr lang="zh-CN" altLang="en-US" sz="3200" dirty="0">
                <a:latin typeface="Arial" panose="020B0604020202020204" pitchFamily="34" charset="0"/>
                <a:ea typeface="黑体" panose="02010609060101010101" pitchFamily="2" charset="-122"/>
              </a:rPr>
              <a:t>关注</a:t>
            </a:r>
            <a:r>
              <a:rPr lang="zh-CN" altLang="en-US" sz="3200" dirty="0">
                <a:solidFill>
                  <a:srgbClr val="FF0000"/>
                </a:solidFill>
                <a:latin typeface="Arial" panose="020B0604020202020204" pitchFamily="34" charset="0"/>
                <a:ea typeface="黑体" panose="02010609060101010101" pitchFamily="2" charset="-122"/>
              </a:rPr>
              <a:t>人</a:t>
            </a:r>
            <a:r>
              <a:rPr lang="zh-CN" altLang="en-US" sz="3200" dirty="0">
                <a:latin typeface="Arial" panose="020B0604020202020204" pitchFamily="34" charset="0"/>
                <a:ea typeface="黑体" panose="02010609060101010101" pitchFamily="2" charset="-122"/>
              </a:rPr>
              <a:t>的本身的发展</a:t>
            </a:r>
            <a:endParaRPr lang="zh-CN" altLang="en-US" sz="3200" dirty="0">
              <a:latin typeface="Arial" panose="020B0604020202020204" pitchFamily="34" charset="0"/>
              <a:ea typeface="黑体" panose="02010609060101010101" pitchFamily="2" charset="-122"/>
            </a:endParaRPr>
          </a:p>
        </p:txBody>
      </p:sp>
      <p:sp>
        <p:nvSpPr>
          <p:cNvPr id="89096" name="直接连接符 89095"/>
          <p:cNvSpPr/>
          <p:nvPr/>
        </p:nvSpPr>
        <p:spPr>
          <a:xfrm>
            <a:off x="7197725" y="4868863"/>
            <a:ext cx="0" cy="576262"/>
          </a:xfrm>
          <a:prstGeom prst="line">
            <a:avLst/>
          </a:prstGeom>
          <a:ln w="76200" cap="flat" cmpd="sng">
            <a:solidFill>
              <a:schemeClr val="tx1"/>
            </a:solidFill>
            <a:prstDash val="solid"/>
            <a:headEnd type="none" w="med" len="med"/>
            <a:tailEnd type="triangle" w="med" len="med"/>
          </a:ln>
        </p:spPr>
      </p:sp>
      <p:sp>
        <p:nvSpPr>
          <p:cNvPr id="89097" name="矩形 89096"/>
          <p:cNvSpPr/>
          <p:nvPr/>
        </p:nvSpPr>
        <p:spPr>
          <a:xfrm>
            <a:off x="5867400" y="1700213"/>
            <a:ext cx="2305050" cy="579437"/>
          </a:xfrm>
          <a:prstGeom prst="rect">
            <a:avLst/>
          </a:prstGeom>
          <a:solidFill>
            <a:schemeClr val="accent1"/>
          </a:solidFill>
          <a:ln w="38100">
            <a:noFill/>
          </a:ln>
        </p:spPr>
        <p:txBody>
          <a:bodyPr>
            <a:spAutoFit/>
          </a:bodyPr>
          <a:p>
            <a:pPr algn="ctr"/>
            <a:r>
              <a:rPr lang="zh-CN" altLang="en-US" sz="3200" dirty="0">
                <a:latin typeface="Arial" panose="020B0604020202020204" pitchFamily="34" charset="0"/>
                <a:ea typeface="黑体" panose="02010609060101010101" pitchFamily="2" charset="-122"/>
              </a:rPr>
              <a:t>经济的发展</a:t>
            </a:r>
            <a:endParaRPr lang="zh-CN" altLang="en-US" sz="3200" dirty="0">
              <a:latin typeface="Arial" panose="020B0604020202020204" pitchFamily="34" charset="0"/>
              <a:ea typeface="黑体" panose="02010609060101010101" pitchFamily="2" charset="-122"/>
            </a:endParaRPr>
          </a:p>
        </p:txBody>
      </p:sp>
      <p:sp>
        <p:nvSpPr>
          <p:cNvPr id="89098" name="直接连接符 89097"/>
          <p:cNvSpPr/>
          <p:nvPr/>
        </p:nvSpPr>
        <p:spPr>
          <a:xfrm flipH="1">
            <a:off x="7194550" y="3573463"/>
            <a:ext cx="3175" cy="576262"/>
          </a:xfrm>
          <a:prstGeom prst="line">
            <a:avLst/>
          </a:prstGeom>
          <a:ln w="76200" cap="flat" cmpd="sng">
            <a:solidFill>
              <a:schemeClr val="tx1"/>
            </a:solidFill>
            <a:prstDash val="solid"/>
            <a:headEnd type="none" w="med" len="med"/>
            <a:tailEnd type="triangle" w="med" len="med"/>
          </a:ln>
        </p:spPr>
      </p:sp>
      <p:sp>
        <p:nvSpPr>
          <p:cNvPr id="89099" name="矩形 89098"/>
          <p:cNvSpPr/>
          <p:nvPr/>
        </p:nvSpPr>
        <p:spPr>
          <a:xfrm>
            <a:off x="5183188" y="2852738"/>
            <a:ext cx="3960812" cy="579437"/>
          </a:xfrm>
          <a:prstGeom prst="rect">
            <a:avLst/>
          </a:prstGeom>
          <a:solidFill>
            <a:schemeClr val="accent1"/>
          </a:solidFill>
          <a:ln w="38100">
            <a:noFill/>
          </a:ln>
        </p:spPr>
        <p:txBody>
          <a:bodyPr>
            <a:spAutoFit/>
          </a:bodyPr>
          <a:p>
            <a:r>
              <a:rPr lang="zh-CN" altLang="en-US" sz="3200" dirty="0">
                <a:latin typeface="Arial" panose="020B0604020202020204" pitchFamily="34" charset="0"/>
                <a:ea typeface="黑体" panose="02010609060101010101" pitchFamily="2" charset="-122"/>
              </a:rPr>
              <a:t>资本主义萌芽的出现</a:t>
            </a:r>
            <a:endParaRPr lang="zh-CN" altLang="en-US" sz="3200">
              <a:latin typeface="Arial" panose="020B0604020202020204" pitchFamily="34" charset="0"/>
              <a:ea typeface="黑体" panose="02010609060101010101" pitchFamily="2" charset="-122"/>
            </a:endParaRPr>
          </a:p>
        </p:txBody>
      </p:sp>
      <p:sp>
        <p:nvSpPr>
          <p:cNvPr id="89100" name="直接连接符 89099"/>
          <p:cNvSpPr/>
          <p:nvPr/>
        </p:nvSpPr>
        <p:spPr>
          <a:xfrm flipH="1">
            <a:off x="7194550" y="2276475"/>
            <a:ext cx="3175" cy="576263"/>
          </a:xfrm>
          <a:prstGeom prst="line">
            <a:avLst/>
          </a:prstGeom>
          <a:ln w="76200" cap="flat" cmpd="sng">
            <a:solidFill>
              <a:schemeClr val="tx1"/>
            </a:solidFill>
            <a:prstDash val="solid"/>
            <a:headEnd type="none" w="med" len="med"/>
            <a:tailEnd type="triangle" w="med" len="med"/>
          </a:ln>
        </p:spPr>
      </p:sp>
      <p:sp>
        <p:nvSpPr>
          <p:cNvPr id="89101" name="文本框 89100"/>
          <p:cNvSpPr txBox="1"/>
          <p:nvPr/>
        </p:nvSpPr>
        <p:spPr>
          <a:xfrm>
            <a:off x="1671638" y="6350"/>
            <a:ext cx="184150" cy="585788"/>
          </a:xfrm>
          <a:prstGeom prst="rect">
            <a:avLst/>
          </a:prstGeom>
          <a:noFill/>
          <a:ln w="9525">
            <a:noFill/>
          </a:ln>
          <a:effectLst>
            <a:outerShdw dist="35921" dir="2699999" algn="ctr" rotWithShape="0">
              <a:srgbClr val="BEAB9C"/>
            </a:outerShdw>
          </a:effectLst>
        </p:spPr>
        <p:txBody>
          <a:bodyPr wrap="none" anchor="t">
            <a:spAutoFit/>
          </a:bodyPr>
          <a:p>
            <a:pPr marL="609600" indent="-609600">
              <a:lnSpc>
                <a:spcPct val="90000"/>
              </a:lnSpc>
              <a:spcBef>
                <a:spcPct val="20000"/>
              </a:spcBef>
            </a:pPr>
            <a:endParaRPr sz="3600" dirty="0">
              <a:solidFill>
                <a:srgbClr val="FFFFFF"/>
              </a:solidFill>
              <a:latin typeface="Arial" panose="020B0604020202020204" pitchFamily="34" charset="0"/>
              <a:ea typeface="黑体" panose="02010609060101010101" pitchFamily="2" charset="-122"/>
            </a:endParaRPr>
          </a:p>
        </p:txBody>
      </p:sp>
      <p:sp>
        <p:nvSpPr>
          <p:cNvPr id="89102" name="Cloud"/>
          <p:cNvSpPr>
            <a:spLocks noChangeAspect="1" noEditPoints="1"/>
          </p:cNvSpPr>
          <p:nvPr/>
        </p:nvSpPr>
        <p:spPr>
          <a:xfrm>
            <a:off x="539750" y="2997200"/>
            <a:ext cx="2743200" cy="1838325"/>
          </a:xfrm>
          <a:custGeom>
            <a:avLst/>
            <a:gdLst>
              <a:gd name="txL" fmla="*/ 2977 w 21600"/>
              <a:gd name="txT" fmla="*/ 3262 h 21600"/>
              <a:gd name="txR" fmla="*/ 17087 w 21600"/>
              <a:gd name="txB" fmla="*/ 17337 h 21600"/>
            </a:gdLst>
            <a:ahLst/>
            <a:cxnLst>
              <a:cxn ang="0">
                <a:pos x="67" y="10800"/>
              </a:cxn>
              <a:cxn ang="0">
                <a:pos x="10800" y="21577"/>
              </a:cxn>
              <a:cxn ang="0">
                <a:pos x="21582" y="10800"/>
              </a:cxn>
              <a:cxn ang="0">
                <a:pos x="10800" y="1235"/>
              </a:cxn>
            </a:cxnLst>
            <a:rect l="txL" t="txT" r="txR" b="txB"/>
            <a:pathLst>
              <a:path w="21600" h="21600">
                <a:moveTo>
                  <a:pt x="1950" y="7185"/>
                </a:moveTo>
                <a:arcTo wR="2173" hR="2973" stAng="-5658044" swAng="-9152479"/>
                <a:arcTo wR="2180" hR="2959" stAng="-7692391" swAng="-8804134"/>
                <a:arcTo wR="3860" hR="5272" stAng="-13083100" swAng="-4542201"/>
                <a:arcTo wR="3376" hR="4608" stAng="-13342886" swAng="-6909565"/>
                <a:arcTo wR="2893" hR="3934" stAng="-14721123" swAng="-6840787"/>
                <a:arcTo wR="3388" hR="4610" stAng="-16560266" swAng="-7815448"/>
                <a:arcTo wR="2667" hR="3637" stAng="-19780702" swAng="-6541267"/>
                <a:arcTo wR="2429" hR="3298" stAng="-823813" swAng="-7035291"/>
                <a:arcTo wR="2183" hR="2973" stAng="-2764122" swAng="-5984549"/>
                <a:arcTo wR="2667" hR="3634" stAng="-3248686" swAng="-5397590"/>
                <a:arcTo wR="3377" hR="4595" stAng="-4002053" swAng="-7427288"/>
                <a:close/>
              </a:path>
              <a:path w="21600" h="21600" fill="none">
                <a:moveTo>
                  <a:pt x="1080" y="12690"/>
                </a:moveTo>
                <a:arcTo wR="2173" hR="2973" stAng="-14810523" swAng="-1585507"/>
              </a:path>
              <a:path w="21600" h="21600" fill="none">
                <a:moveTo>
                  <a:pt x="2910" y="17640"/>
                </a:moveTo>
                <a:arcTo wR="2180" hR="2959" stAng="-16496524" swAng="-686848"/>
              </a:path>
              <a:path w="21600" h="21600" fill="none">
                <a:moveTo>
                  <a:pt x="7905" y="18675"/>
                </a:moveTo>
                <a:arcTo wR="3376" hR="4608" stAng="-12498111" swAng="-844775"/>
              </a:path>
              <a:path w="21600" h="21600" fill="none">
                <a:moveTo>
                  <a:pt x="14280" y="18330"/>
                </a:moveTo>
                <a:arcTo wR="3376" hR="4608" stAng="-20252451" swAng="-959849"/>
              </a:path>
              <a:path w="21600" h="21600" fill="none">
                <a:moveTo>
                  <a:pt x="18690" y="15045"/>
                </a:moveTo>
                <a:arcTo wR="2893" hR="3934" stAng="-21561910" swAng="-4255046"/>
              </a:path>
              <a:path w="21600" h="21600" fill="none">
                <a:moveTo>
                  <a:pt x="20175" y="9015"/>
                </a:moveTo>
                <a:arcTo wR="2667" hR="3637" stAng="-18115995" swAng="-1664706"/>
              </a:path>
              <a:path w="21600" h="21600" fill="none">
                <a:moveTo>
                  <a:pt x="19200" y="3345"/>
                </a:moveTo>
                <a:arcTo wR="2429" hR="3298" stAng="-21532436" swAng="-891377"/>
              </a:path>
              <a:path w="21600" h="21600" fill="none">
                <a:moveTo>
                  <a:pt x="14910" y="1170"/>
                </a:moveTo>
                <a:arcTo wR="2429" hR="3298" stAng="-7859104" swAng="-1092014"/>
              </a:path>
              <a:path w="21600" h="21600" fill="none">
                <a:moveTo>
                  <a:pt x="11250" y="1665"/>
                </a:moveTo>
                <a:arcTo wR="2183" hR="2973" stAng="-8748671" swAng="-1061506"/>
              </a:path>
              <a:path w="21600" h="21600" fill="none">
                <a:moveTo>
                  <a:pt x="7650" y="3270"/>
                </a:moveTo>
                <a:arcTo wR="3377" hR="4595" stAng="-3262911" swAng="-739142"/>
              </a:path>
              <a:path w="21600" h="21600" fill="none">
                <a:moveTo>
                  <a:pt x="1950" y="7185"/>
                </a:moveTo>
                <a:arcTo wR="3377" hR="4595" stAng="-11429341" swAng="-711586"/>
              </a:path>
            </a:pathLst>
          </a:custGeom>
          <a:solidFill>
            <a:schemeClr val="folHlink"/>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p>
            <a:pPr algn="ctr"/>
            <a:r>
              <a:rPr lang="zh-CN" altLang="en-US" sz="5400" dirty="0">
                <a:solidFill>
                  <a:srgbClr val="0000FF"/>
                </a:solidFill>
                <a:latin typeface="Arial" panose="020B0604020202020204" pitchFamily="34" charset="0"/>
                <a:ea typeface="楷体_GB2312" pitchFamily="49" charset="-122"/>
              </a:rPr>
              <a:t>现实</a:t>
            </a:r>
            <a:endParaRPr lang="zh-CN" altLang="en-US" sz="5400" dirty="0">
              <a:solidFill>
                <a:srgbClr val="0000FF"/>
              </a:solidFill>
              <a:latin typeface="Arial" panose="020B0604020202020204" pitchFamily="34" charset="0"/>
              <a:ea typeface="楷体_GB2312" pitchFamily="49" charset="-122"/>
            </a:endParaRPr>
          </a:p>
        </p:txBody>
      </p:sp>
      <p:sp>
        <p:nvSpPr>
          <p:cNvPr id="89103" name="Cloud"/>
          <p:cNvSpPr>
            <a:spLocks noChangeAspect="1" noEditPoints="1"/>
          </p:cNvSpPr>
          <p:nvPr/>
        </p:nvSpPr>
        <p:spPr>
          <a:xfrm>
            <a:off x="6400800" y="3068638"/>
            <a:ext cx="2743200" cy="1838325"/>
          </a:xfrm>
          <a:custGeom>
            <a:avLst/>
            <a:gdLst>
              <a:gd name="txL" fmla="*/ 2977 w 21600"/>
              <a:gd name="txT" fmla="*/ 3262 h 21600"/>
              <a:gd name="txR" fmla="*/ 17087 w 21600"/>
              <a:gd name="txB" fmla="*/ 17337 h 21600"/>
            </a:gdLst>
            <a:ahLst/>
            <a:cxnLst>
              <a:cxn ang="0">
                <a:pos x="67" y="10800"/>
              </a:cxn>
              <a:cxn ang="0">
                <a:pos x="10800" y="21577"/>
              </a:cxn>
              <a:cxn ang="0">
                <a:pos x="21582" y="10800"/>
              </a:cxn>
              <a:cxn ang="0">
                <a:pos x="10800" y="1235"/>
              </a:cxn>
            </a:cxnLst>
            <a:rect l="txL" t="txT" r="txR" b="txB"/>
            <a:pathLst>
              <a:path w="21600" h="21600">
                <a:moveTo>
                  <a:pt x="1950" y="7185"/>
                </a:moveTo>
                <a:arcTo wR="2173" hR="2973" stAng="-5658044" swAng="-9152479"/>
                <a:arcTo wR="2180" hR="2959" stAng="-7692391" swAng="-8804134"/>
                <a:arcTo wR="3860" hR="5272" stAng="-13083100" swAng="-4542201"/>
                <a:arcTo wR="3376" hR="4608" stAng="-13342886" swAng="-6909565"/>
                <a:arcTo wR="2893" hR="3934" stAng="-14721123" swAng="-6840787"/>
                <a:arcTo wR="3388" hR="4610" stAng="-16560266" swAng="-7815448"/>
                <a:arcTo wR="2667" hR="3637" stAng="-19780702" swAng="-6541267"/>
                <a:arcTo wR="2429" hR="3298" stAng="-823813" swAng="-7035291"/>
                <a:arcTo wR="2183" hR="2973" stAng="-2764122" swAng="-5984549"/>
                <a:arcTo wR="2667" hR="3634" stAng="-3248686" swAng="-5397590"/>
                <a:arcTo wR="3377" hR="4595" stAng="-4002053" swAng="-7427288"/>
                <a:close/>
              </a:path>
              <a:path w="21600" h="21600" fill="none">
                <a:moveTo>
                  <a:pt x="1080" y="12690"/>
                </a:moveTo>
                <a:arcTo wR="2173" hR="2973" stAng="-14810523" swAng="-1585507"/>
              </a:path>
              <a:path w="21600" h="21600" fill="none">
                <a:moveTo>
                  <a:pt x="2910" y="17640"/>
                </a:moveTo>
                <a:arcTo wR="2180" hR="2959" stAng="-16496524" swAng="-686848"/>
              </a:path>
              <a:path w="21600" h="21600" fill="none">
                <a:moveTo>
                  <a:pt x="7905" y="18675"/>
                </a:moveTo>
                <a:arcTo wR="3376" hR="4608" stAng="-12498111" swAng="-844775"/>
              </a:path>
              <a:path w="21600" h="21600" fill="none">
                <a:moveTo>
                  <a:pt x="14280" y="18330"/>
                </a:moveTo>
                <a:arcTo wR="3376" hR="4608" stAng="-20252451" swAng="-959849"/>
              </a:path>
              <a:path w="21600" h="21600" fill="none">
                <a:moveTo>
                  <a:pt x="18690" y="15045"/>
                </a:moveTo>
                <a:arcTo wR="2893" hR="3934" stAng="-21561910" swAng="-4255046"/>
              </a:path>
              <a:path w="21600" h="21600" fill="none">
                <a:moveTo>
                  <a:pt x="20175" y="9015"/>
                </a:moveTo>
                <a:arcTo wR="2667" hR="3637" stAng="-18115995" swAng="-1664706"/>
              </a:path>
              <a:path w="21600" h="21600" fill="none">
                <a:moveTo>
                  <a:pt x="19200" y="3345"/>
                </a:moveTo>
                <a:arcTo wR="2429" hR="3298" stAng="-21532436" swAng="-891377"/>
              </a:path>
              <a:path w="21600" h="21600" fill="none">
                <a:moveTo>
                  <a:pt x="14910" y="1170"/>
                </a:moveTo>
                <a:arcTo wR="2429" hR="3298" stAng="-7859104" swAng="-1092014"/>
              </a:path>
              <a:path w="21600" h="21600" fill="none">
                <a:moveTo>
                  <a:pt x="11250" y="1665"/>
                </a:moveTo>
                <a:arcTo wR="2183" hR="2973" stAng="-8748671" swAng="-1061506"/>
              </a:path>
              <a:path w="21600" h="21600" fill="none">
                <a:moveTo>
                  <a:pt x="7650" y="3270"/>
                </a:moveTo>
                <a:arcTo wR="3377" hR="4595" stAng="-3262911" swAng="-739142"/>
              </a:path>
              <a:path w="21600" h="21600" fill="none">
                <a:moveTo>
                  <a:pt x="1950" y="7185"/>
                </a:moveTo>
                <a:arcTo wR="3377" hR="4595" stAng="-11429341" swAng="-711586"/>
              </a:path>
            </a:pathLst>
          </a:custGeom>
          <a:solidFill>
            <a:srgbClr val="CCFF99"/>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p>
            <a:pPr algn="ctr"/>
            <a:r>
              <a:rPr lang="zh-CN" altLang="en-US" sz="5400" dirty="0">
                <a:solidFill>
                  <a:srgbClr val="CC0000"/>
                </a:solidFill>
                <a:latin typeface="Arial" panose="020B0604020202020204" pitchFamily="34" charset="0"/>
                <a:ea typeface="楷体_GB2312" pitchFamily="49" charset="-122"/>
              </a:rPr>
              <a:t>追求</a:t>
            </a:r>
            <a:endParaRPr lang="zh-CN" altLang="en-US" sz="5400" dirty="0">
              <a:solidFill>
                <a:srgbClr val="CC0000"/>
              </a:solidFill>
              <a:latin typeface="Arial" panose="020B0604020202020204" pitchFamily="34" charset="0"/>
              <a:ea typeface="楷体_GB2312" pitchFamily="49" charset="-122"/>
            </a:endParaRPr>
          </a:p>
        </p:txBody>
      </p:sp>
      <p:sp>
        <p:nvSpPr>
          <p:cNvPr id="89104" name="任意多边形 89103"/>
          <p:cNvSpPr/>
          <p:nvPr/>
        </p:nvSpPr>
        <p:spPr>
          <a:xfrm>
            <a:off x="1331913" y="3141663"/>
            <a:ext cx="6624637" cy="2087562"/>
          </a:xfrm>
          <a:custGeom>
            <a:avLst/>
            <a:gdLst>
              <a:gd name="txL" fmla="*/ 2159 w 21600"/>
              <a:gd name="txT" fmla="*/ 12342 h 21600"/>
              <a:gd name="txR" fmla="*/ 19440 w 21600"/>
              <a:gd name="txB" fmla="*/ 18514 h 21600"/>
            </a:gdLst>
            <a:ahLst/>
            <a:cxnLst>
              <a:cxn ang="270">
                <a:pos x="10800" y="0"/>
              </a:cxn>
              <a:cxn ang="180">
                <a:pos x="0" y="15428"/>
              </a:cxn>
              <a:cxn ang="90">
                <a:pos x="10800" y="18514"/>
              </a:cxn>
              <a:cxn ang="0">
                <a:pos x="21600" y="15428"/>
              </a:cxn>
            </a:cxnLst>
            <a:rect l="txL" t="txT" r="txR" b="txB"/>
            <a:pathLst>
              <a:path w="21600" h="21600">
                <a:moveTo>
                  <a:pt x="10800" y="0"/>
                </a:moveTo>
                <a:lnTo>
                  <a:pt x="6480" y="6171"/>
                </a:lnTo>
                <a:lnTo>
                  <a:pt x="8640" y="6171"/>
                </a:lnTo>
                <a:lnTo>
                  <a:pt x="8640" y="12342"/>
                </a:lnTo>
                <a:lnTo>
                  <a:pt x="4319" y="12342"/>
                </a:lnTo>
                <a:lnTo>
                  <a:pt x="4319" y="9257"/>
                </a:lnTo>
                <a:lnTo>
                  <a:pt x="0" y="15428"/>
                </a:lnTo>
                <a:lnTo>
                  <a:pt x="4319" y="21600"/>
                </a:lnTo>
                <a:lnTo>
                  <a:pt x="4319" y="18514"/>
                </a:lnTo>
                <a:lnTo>
                  <a:pt x="17280" y="18514"/>
                </a:lnTo>
                <a:lnTo>
                  <a:pt x="17280" y="21600"/>
                </a:lnTo>
                <a:lnTo>
                  <a:pt x="21600" y="15428"/>
                </a:lnTo>
                <a:lnTo>
                  <a:pt x="17280" y="9257"/>
                </a:lnTo>
                <a:lnTo>
                  <a:pt x="17280" y="12342"/>
                </a:lnTo>
                <a:lnTo>
                  <a:pt x="12960" y="12342"/>
                </a:lnTo>
                <a:lnTo>
                  <a:pt x="12960" y="6171"/>
                </a:lnTo>
                <a:lnTo>
                  <a:pt x="15120" y="6171"/>
                </a:lnTo>
                <a:close/>
              </a:path>
            </a:pathLst>
          </a:custGeom>
          <a:solidFill>
            <a:srgbClr val="FFCC99"/>
          </a:solidFill>
          <a:ln w="25400" cap="flat" cmpd="sng">
            <a:solidFill>
              <a:schemeClr val="tx1"/>
            </a:solidFill>
            <a:prstDash val="solid"/>
            <a:miter/>
            <a:headEnd type="none" w="med" len="med"/>
            <a:tailEnd type="none" w="med" len="med"/>
          </a:ln>
        </p:spPr>
        <p:txBody>
          <a:bodyPr wrap="none" anchor="ctr"/>
          <a:p>
            <a:pPr algn="ctr"/>
            <a:r>
              <a:rPr lang="zh-CN" altLang="en-US" sz="4400" dirty="0">
                <a:solidFill>
                  <a:srgbClr val="6600CC"/>
                </a:solidFill>
                <a:latin typeface="Arial" panose="020B0604020202020204" pitchFamily="34" charset="0"/>
                <a:ea typeface="黑体" panose="02010609060101010101" pitchFamily="2" charset="-122"/>
              </a:rPr>
              <a:t>矛盾</a:t>
            </a:r>
            <a:endParaRPr lang="zh-CN" altLang="en-US" sz="4400" dirty="0">
              <a:solidFill>
                <a:srgbClr val="6600CC"/>
              </a:solidFill>
              <a:latin typeface="Arial" panose="020B0604020202020204" pitchFamily="34" charset="0"/>
              <a:ea typeface="黑体" panose="02010609060101010101" pitchFamily="2" charset="-122"/>
            </a:endParaRPr>
          </a:p>
        </p:txBody>
      </p:sp>
      <p:sp>
        <p:nvSpPr>
          <p:cNvPr id="89105" name="椭圆 89104"/>
          <p:cNvSpPr/>
          <p:nvPr/>
        </p:nvSpPr>
        <p:spPr>
          <a:xfrm>
            <a:off x="1187450" y="981075"/>
            <a:ext cx="7272338" cy="1727200"/>
          </a:xfrm>
          <a:prstGeom prst="ellipse">
            <a:avLst/>
          </a:prstGeom>
          <a:solidFill>
            <a:srgbClr val="CCFFFF"/>
          </a:solidFill>
          <a:ln w="25400" cap="flat" cmpd="sng">
            <a:solidFill>
              <a:schemeClr val="tx1"/>
            </a:solidFill>
            <a:prstDash val="solid"/>
            <a:headEnd type="none" w="med" len="med"/>
            <a:tailEnd type="none" w="med" len="med"/>
          </a:ln>
        </p:spPr>
        <p:txBody>
          <a:bodyPr wrap="none" anchor="ctr"/>
          <a:p>
            <a:pPr algn="ctr"/>
            <a:r>
              <a:rPr lang="zh-CN" altLang="en-US" sz="6000" dirty="0">
                <a:solidFill>
                  <a:srgbClr val="008000"/>
                </a:solidFill>
                <a:latin typeface="Arial" panose="020B0604020202020204" pitchFamily="34" charset="0"/>
              </a:rPr>
              <a:t>思想变革</a:t>
            </a:r>
            <a:endParaRPr lang="zh-CN" altLang="en-US" sz="6000" dirty="0">
              <a:solidFill>
                <a:srgbClr val="008000"/>
              </a:solidFill>
              <a:latin typeface="Arial" panose="020B0604020202020204" pitchFamily="34" charset="0"/>
            </a:endParaRPr>
          </a:p>
        </p:txBody>
      </p:sp>
      <p:sp>
        <p:nvSpPr>
          <p:cNvPr id="89106" name="文本框 89105"/>
          <p:cNvSpPr txBox="1"/>
          <p:nvPr/>
        </p:nvSpPr>
        <p:spPr>
          <a:xfrm>
            <a:off x="323850" y="333375"/>
            <a:ext cx="5400675" cy="762000"/>
          </a:xfrm>
          <a:prstGeom prst="rect">
            <a:avLst/>
          </a:prstGeom>
          <a:noFill/>
          <a:ln w="9525">
            <a:noFill/>
          </a:ln>
        </p:spPr>
        <p:txBody>
          <a:bodyPr>
            <a:spAutoFit/>
          </a:bodyPr>
          <a:p>
            <a:r>
              <a:rPr lang="zh-CN" altLang="en-US" sz="4400" dirty="0">
                <a:latin typeface="Arial" panose="020B0604020202020204" pitchFamily="34" charset="0"/>
              </a:rPr>
              <a:t>思路引领</a:t>
            </a:r>
            <a:endParaRPr lang="zh-CN" altLang="en-US" sz="4400" dirty="0">
              <a:latin typeface="Arial" panose="020B0604020202020204" pitchFamily="34" charset="0"/>
            </a:endParaRPr>
          </a:p>
        </p:txBody>
      </p:sp>
    </p:spTree>
  </p:cSld>
  <p:clrMapOvr>
    <a:masterClrMapping/>
  </p:clrMapOvr>
  <p:transition advTm="28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9097"/>
                                        </p:tgtEl>
                                        <p:attrNameLst>
                                          <p:attrName>style.visibility</p:attrName>
                                        </p:attrNameLst>
                                      </p:cBhvr>
                                      <p:to>
                                        <p:strVal val="visible"/>
                                      </p:to>
                                    </p:set>
                                    <p:animEffect transition="in" filter="blinds(horizontal)">
                                      <p:cBhvr>
                                        <p:cTn id="7" dur="500"/>
                                        <p:tgtEl>
                                          <p:spTgt spid="890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9100"/>
                                        </p:tgtEl>
                                        <p:attrNameLst>
                                          <p:attrName>style.visibility</p:attrName>
                                        </p:attrNameLst>
                                      </p:cBhvr>
                                      <p:to>
                                        <p:strVal val="visible"/>
                                      </p:to>
                                    </p:set>
                                    <p:animEffect transition="in" filter="blinds(horizontal)">
                                      <p:cBhvr>
                                        <p:cTn id="12" dur="500"/>
                                        <p:tgtEl>
                                          <p:spTgt spid="891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099"/>
                                        </p:tgtEl>
                                        <p:attrNameLst>
                                          <p:attrName>style.visibility</p:attrName>
                                        </p:attrNameLst>
                                      </p:cBhvr>
                                      <p:to>
                                        <p:strVal val="visible"/>
                                      </p:to>
                                    </p:set>
                                    <p:animEffect transition="in" filter="blinds(horizontal)">
                                      <p:cBhvr>
                                        <p:cTn id="17" dur="500"/>
                                        <p:tgtEl>
                                          <p:spTgt spid="8909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9098"/>
                                        </p:tgtEl>
                                        <p:attrNameLst>
                                          <p:attrName>style.visibility</p:attrName>
                                        </p:attrNameLst>
                                      </p:cBhvr>
                                      <p:to>
                                        <p:strVal val="visible"/>
                                      </p:to>
                                    </p:set>
                                    <p:animEffect transition="in" filter="blinds(horizontal)">
                                      <p:cBhvr>
                                        <p:cTn id="22" dur="500"/>
                                        <p:tgtEl>
                                          <p:spTgt spid="8909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9094"/>
                                        </p:tgtEl>
                                        <p:attrNameLst>
                                          <p:attrName>style.visibility</p:attrName>
                                        </p:attrNameLst>
                                      </p:cBhvr>
                                      <p:to>
                                        <p:strVal val="visible"/>
                                      </p:to>
                                    </p:set>
                                    <p:animEffect transition="in" filter="blinds(horizontal)">
                                      <p:cBhvr>
                                        <p:cTn id="25" dur="500"/>
                                        <p:tgtEl>
                                          <p:spTgt spid="8909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89096"/>
                                        </p:tgtEl>
                                        <p:attrNameLst>
                                          <p:attrName>style.visibility</p:attrName>
                                        </p:attrNameLst>
                                      </p:cBhvr>
                                      <p:to>
                                        <p:strVal val="visible"/>
                                      </p:to>
                                    </p:set>
                                    <p:animEffect transition="in" filter="blinds(horizontal)">
                                      <p:cBhvr>
                                        <p:cTn id="30" dur="500"/>
                                        <p:tgtEl>
                                          <p:spTgt spid="8909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89095"/>
                                        </p:tgtEl>
                                        <p:attrNameLst>
                                          <p:attrName>style.visibility</p:attrName>
                                        </p:attrNameLst>
                                      </p:cBhvr>
                                      <p:to>
                                        <p:strVal val="visible"/>
                                      </p:to>
                                    </p:set>
                                    <p:animEffect transition="in" filter="blinds(horizontal)">
                                      <p:cBhvr>
                                        <p:cTn id="33" dur="500"/>
                                        <p:tgtEl>
                                          <p:spTgt spid="89095"/>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89090"/>
                                        </p:tgtEl>
                                        <p:attrNameLst>
                                          <p:attrName>style.visibility</p:attrName>
                                        </p:attrNameLst>
                                      </p:cBhvr>
                                      <p:to>
                                        <p:strVal val="visible"/>
                                      </p:to>
                                    </p:set>
                                    <p:animEffect transition="in" filter="box(in)">
                                      <p:cBhvr>
                                        <p:cTn id="38" dur="500"/>
                                        <p:tgtEl>
                                          <p:spTgt spid="89090"/>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grpId="0" nodeType="clickEffect">
                                  <p:stCondLst>
                                    <p:cond delay="0"/>
                                  </p:stCondLst>
                                  <p:childTnLst>
                                    <p:set>
                                      <p:cBhvr>
                                        <p:cTn id="42" dur="1" fill="hold">
                                          <p:stCondLst>
                                            <p:cond delay="0"/>
                                          </p:stCondLst>
                                        </p:cTn>
                                        <p:tgtEl>
                                          <p:spTgt spid="89102"/>
                                        </p:tgtEl>
                                        <p:attrNameLst>
                                          <p:attrName>style.visibility</p:attrName>
                                        </p:attrNameLst>
                                      </p:cBhvr>
                                      <p:to>
                                        <p:strVal val="visible"/>
                                      </p:to>
                                    </p:set>
                                    <p:animEffect transition="in" filter="diamond(in)">
                                      <p:cBhvr>
                                        <p:cTn id="43" dur="2000"/>
                                        <p:tgtEl>
                                          <p:spTgt spid="89102"/>
                                        </p:tgtEl>
                                      </p:cBhvr>
                                    </p:animEffect>
                                  </p:childTnLst>
                                </p:cTn>
                              </p:par>
                            </p:childTnLst>
                          </p:cTn>
                        </p:par>
                      </p:childTnLst>
                    </p:cTn>
                  </p:par>
                  <p:par>
                    <p:cTn id="44" fill="hold">
                      <p:stCondLst>
                        <p:cond delay="indefinite"/>
                      </p:stCondLst>
                      <p:childTnLst>
                        <p:par>
                          <p:cTn id="45" fill="hold">
                            <p:stCondLst>
                              <p:cond delay="0"/>
                            </p:stCondLst>
                            <p:childTnLst>
                              <p:par>
                                <p:cTn id="46" presetID="8" presetClass="entr" presetSubtype="16" fill="hold" grpId="0" nodeType="clickEffect">
                                  <p:stCondLst>
                                    <p:cond delay="0"/>
                                  </p:stCondLst>
                                  <p:childTnLst>
                                    <p:set>
                                      <p:cBhvr>
                                        <p:cTn id="47" dur="1" fill="hold">
                                          <p:stCondLst>
                                            <p:cond delay="0"/>
                                          </p:stCondLst>
                                        </p:cTn>
                                        <p:tgtEl>
                                          <p:spTgt spid="89103"/>
                                        </p:tgtEl>
                                        <p:attrNameLst>
                                          <p:attrName>style.visibility</p:attrName>
                                        </p:attrNameLst>
                                      </p:cBhvr>
                                      <p:to>
                                        <p:strVal val="visible"/>
                                      </p:to>
                                    </p:set>
                                    <p:animEffect transition="in" filter="diamond(in)">
                                      <p:cBhvr>
                                        <p:cTn id="48" dur="2000"/>
                                        <p:tgtEl>
                                          <p:spTgt spid="89103"/>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89104"/>
                                        </p:tgtEl>
                                        <p:attrNameLst>
                                          <p:attrName>style.visibility</p:attrName>
                                        </p:attrNameLst>
                                      </p:cBhvr>
                                      <p:to>
                                        <p:strVal val="visible"/>
                                      </p:to>
                                    </p:set>
                                    <p:animEffect transition="in" filter="checkerboard(across)">
                                      <p:cBhvr>
                                        <p:cTn id="53" dur="500"/>
                                        <p:tgtEl>
                                          <p:spTgt spid="8910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9105"/>
                                        </p:tgtEl>
                                        <p:attrNameLst>
                                          <p:attrName>style.visibility</p:attrName>
                                        </p:attrNameLst>
                                      </p:cBhvr>
                                      <p:to>
                                        <p:strVal val="visible"/>
                                      </p:to>
                                    </p:set>
                                    <p:anim calcmode="lin" valueType="num">
                                      <p:cBhvr additive="base">
                                        <p:cTn id="58" dur="500" fill="hold"/>
                                        <p:tgtEl>
                                          <p:spTgt spid="89105"/>
                                        </p:tgtEl>
                                        <p:attrNameLst>
                                          <p:attrName>ppt_x</p:attrName>
                                        </p:attrNameLst>
                                      </p:cBhvr>
                                      <p:tavLst>
                                        <p:tav tm="0">
                                          <p:val>
                                            <p:strVal val="#ppt_x"/>
                                          </p:val>
                                        </p:tav>
                                        <p:tav tm="100000">
                                          <p:val>
                                            <p:strVal val="#ppt_x"/>
                                          </p:val>
                                        </p:tav>
                                      </p:tavLst>
                                    </p:anim>
                                    <p:anim calcmode="lin" valueType="num">
                                      <p:cBhvr additive="base">
                                        <p:cTn id="59" dur="500" fill="hold"/>
                                        <p:tgtEl>
                                          <p:spTgt spid="89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4" grpId="0" bldLvl="0" animBg="1"/>
      <p:bldP spid="89095" grpId="0" bldLvl="0" animBg="1"/>
      <p:bldP spid="89097" grpId="0" bldLvl="0" animBg="1"/>
      <p:bldP spid="89099" grpId="0" bldLvl="0" animBg="1"/>
      <p:bldP spid="89102" grpId="0" bldLvl="0" animBg="1"/>
      <p:bldP spid="89103" grpId="0" bldLvl="0" animBg="1"/>
      <p:bldP spid="89104" grpId="0" bldLvl="0" animBg="1"/>
      <p:bldP spid="8910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文本框 5121"/>
          <p:cNvSpPr txBox="1"/>
          <p:nvPr/>
        </p:nvSpPr>
        <p:spPr>
          <a:xfrm>
            <a:off x="152400" y="838200"/>
            <a:ext cx="3352800" cy="609600"/>
          </a:xfrm>
          <a:prstGeom prst="rect">
            <a:avLst/>
          </a:prstGeom>
          <a:noFill/>
          <a:ln w="9525">
            <a:noFill/>
          </a:ln>
        </p:spPr>
        <p:txBody>
          <a:bodyPr anchor="t">
            <a:spAutoFit/>
          </a:bodyPr>
          <a:p>
            <a:pPr>
              <a:spcBef>
                <a:spcPct val="50000"/>
              </a:spcBef>
            </a:pPr>
            <a:r>
              <a:rPr lang="en-US" altLang="zh-CN" sz="3400" b="1" dirty="0">
                <a:solidFill>
                  <a:srgbClr val="FF0000"/>
                </a:solidFill>
                <a:latin typeface="Times New Roman" panose="02020603050405020304" pitchFamily="18" charset="0"/>
                <a:ea typeface="黑体" panose="02010609060101010101" pitchFamily="2" charset="-122"/>
              </a:rPr>
              <a:t>1</a:t>
            </a:r>
            <a:r>
              <a:rPr lang="zh-CN" altLang="en-US" sz="3400" b="1" dirty="0">
                <a:solidFill>
                  <a:srgbClr val="FF0000"/>
                </a:solidFill>
                <a:latin typeface="Times New Roman" panose="02020603050405020304" pitchFamily="18" charset="0"/>
                <a:ea typeface="黑体" panose="02010609060101010101" pitchFamily="2" charset="-122"/>
              </a:rPr>
              <a:t>、兴起背景：</a:t>
            </a:r>
            <a:r>
              <a:rPr lang="zh-CN" altLang="en-US" sz="3400" b="1" dirty="0">
                <a:latin typeface="Times New Roman" panose="02020603050405020304" pitchFamily="18" charset="0"/>
                <a:ea typeface="黑体" panose="02010609060101010101" pitchFamily="2" charset="-122"/>
              </a:rPr>
              <a:t>  </a:t>
            </a:r>
            <a:endParaRPr lang="zh-CN" altLang="en-US" sz="3400" b="1" dirty="0">
              <a:latin typeface="Times New Roman" panose="02020603050405020304" pitchFamily="18" charset="0"/>
              <a:ea typeface="黑体" panose="02010609060101010101" pitchFamily="2" charset="-122"/>
            </a:endParaRPr>
          </a:p>
        </p:txBody>
      </p:sp>
      <p:sp>
        <p:nvSpPr>
          <p:cNvPr id="10242" name="矩形 5122"/>
          <p:cNvSpPr/>
          <p:nvPr/>
        </p:nvSpPr>
        <p:spPr>
          <a:xfrm>
            <a:off x="0" y="73343"/>
            <a:ext cx="9144635" cy="768350"/>
          </a:xfrm>
          <a:prstGeom prst="rect">
            <a:avLst/>
          </a:prstGeom>
          <a:noFill/>
          <a:ln w="9525">
            <a:noFill/>
          </a:ln>
        </p:spPr>
        <p:txBody>
          <a:bodyPr wrap="square" anchor="ctr">
            <a:spAutoFit/>
          </a:bodyPr>
          <a:p>
            <a:r>
              <a:rPr lang="zh-CN" altLang="en-US" sz="4400" b="1" dirty="0">
                <a:latin typeface="华文新魏" pitchFamily="2" charset="-122"/>
                <a:ea typeface="华文新魏" pitchFamily="2" charset="-122"/>
              </a:rPr>
              <a:t>一、文艺复兴运动 </a:t>
            </a:r>
            <a:r>
              <a:rPr lang="zh-CN" altLang="en-US" sz="4400" b="1" dirty="0">
                <a:sym typeface="+mn-ea"/>
              </a:rPr>
              <a:t>（</a:t>
            </a:r>
            <a:r>
              <a:rPr lang="en-US" altLang="zh-CN" sz="4400" b="1" dirty="0">
                <a:sym typeface="+mn-ea"/>
              </a:rPr>
              <a:t>14</a:t>
            </a:r>
            <a:r>
              <a:rPr lang="zh-CN" altLang="en-US" sz="4400" b="1" dirty="0">
                <a:sym typeface="+mn-ea"/>
              </a:rPr>
              <a:t>～</a:t>
            </a:r>
            <a:r>
              <a:rPr lang="en-US" altLang="zh-CN" sz="4400" b="1" dirty="0">
                <a:sym typeface="+mn-ea"/>
              </a:rPr>
              <a:t>17</a:t>
            </a:r>
            <a:r>
              <a:rPr lang="zh-CN" altLang="en-US" sz="4400" b="1" dirty="0">
                <a:sym typeface="+mn-ea"/>
              </a:rPr>
              <a:t>世纪）</a:t>
            </a:r>
            <a:endParaRPr lang="zh-CN" altLang="en-US" sz="4400" b="1" dirty="0">
              <a:latin typeface="华文新魏" pitchFamily="2" charset="-122"/>
              <a:ea typeface="华文新魏" pitchFamily="2" charset="-122"/>
            </a:endParaRPr>
          </a:p>
        </p:txBody>
      </p:sp>
      <p:sp>
        <p:nvSpPr>
          <p:cNvPr id="10243" name="文本框 5123"/>
          <p:cNvSpPr txBox="1"/>
          <p:nvPr/>
        </p:nvSpPr>
        <p:spPr>
          <a:xfrm>
            <a:off x="152400" y="1544638"/>
            <a:ext cx="8763000" cy="4799965"/>
          </a:xfrm>
          <a:prstGeom prst="rect">
            <a:avLst/>
          </a:prstGeom>
          <a:noFill/>
          <a:ln w="9525">
            <a:noFill/>
          </a:ln>
        </p:spPr>
        <p:txBody>
          <a:bodyPr anchor="t">
            <a:spAutoFit/>
          </a:bodyPr>
          <a:p>
            <a:pPr>
              <a:spcBef>
                <a:spcPct val="50000"/>
              </a:spcBef>
            </a:pPr>
            <a:r>
              <a:rPr lang="en-US" altLang="zh-CN" sz="3400" b="1" dirty="0">
                <a:latin typeface="Times New Roman" panose="02020603050405020304" pitchFamily="18" charset="0"/>
                <a:ea typeface="华文中宋" pitchFamily="2" charset="-122"/>
              </a:rPr>
              <a:t>① </a:t>
            </a:r>
            <a:r>
              <a:rPr lang="zh-CN" altLang="en-US" sz="3400" b="1" dirty="0">
                <a:latin typeface="Times New Roman" panose="02020603050405020304" pitchFamily="18" charset="0"/>
                <a:ea typeface="华文中宋" pitchFamily="2" charset="-122"/>
              </a:rPr>
              <a:t>中世纪：基督教会笼罩下的蒙昧； </a:t>
            </a:r>
            <a:endParaRPr lang="zh-CN" altLang="en-US" sz="3400" b="1" dirty="0">
              <a:latin typeface="Times New Roman" panose="02020603050405020304" pitchFamily="18" charset="0"/>
              <a:ea typeface="华文中宋" pitchFamily="2" charset="-122"/>
            </a:endParaRPr>
          </a:p>
          <a:p>
            <a:pPr>
              <a:spcBef>
                <a:spcPct val="50000"/>
              </a:spcBef>
            </a:pPr>
            <a:r>
              <a:rPr lang="en-US" altLang="zh-CN" sz="3400" b="1" dirty="0">
                <a:latin typeface="Times New Roman" panose="02020603050405020304" pitchFamily="18" charset="0"/>
                <a:ea typeface="华文中宋" pitchFamily="2" charset="-122"/>
                <a:sym typeface="+mn-ea"/>
              </a:rPr>
              <a:t>② </a:t>
            </a:r>
            <a:r>
              <a:rPr lang="en-US" altLang="zh-CN" sz="3400" b="1" dirty="0">
                <a:solidFill>
                  <a:srgbClr val="0000CC"/>
                </a:solidFill>
                <a:latin typeface="Times New Roman" panose="02020603050405020304" pitchFamily="18" charset="0"/>
                <a:ea typeface="华文中宋" pitchFamily="2" charset="-122"/>
              </a:rPr>
              <a:t>14</a:t>
            </a:r>
            <a:r>
              <a:rPr lang="zh-CN" altLang="en-US" sz="3400" b="1" dirty="0">
                <a:solidFill>
                  <a:srgbClr val="0000CC"/>
                </a:solidFill>
                <a:latin typeface="Times New Roman" panose="02020603050405020304" pitchFamily="18" charset="0"/>
                <a:ea typeface="华文中宋" pitchFamily="2" charset="-122"/>
              </a:rPr>
              <a:t>世纪以来，</a:t>
            </a:r>
            <a:r>
              <a:rPr lang="zh-CN" altLang="en-US" sz="3400" b="1" dirty="0">
                <a:solidFill>
                  <a:srgbClr val="D60093"/>
                </a:solidFill>
                <a:latin typeface="Times New Roman" panose="02020603050405020304" pitchFamily="18" charset="0"/>
                <a:ea typeface="华文中宋" pitchFamily="2" charset="-122"/>
              </a:rPr>
              <a:t>意大利</a:t>
            </a:r>
            <a:r>
              <a:rPr lang="zh-CN" altLang="en-US" sz="3400" b="1" dirty="0">
                <a:solidFill>
                  <a:srgbClr val="0000CC"/>
                </a:solidFill>
                <a:latin typeface="Times New Roman" panose="02020603050405020304" pitchFamily="18" charset="0"/>
                <a:ea typeface="华文中宋" pitchFamily="2" charset="-122"/>
              </a:rPr>
              <a:t>出现资本主义萌芽，新兴资产阶级力求冲破教会的思想障碍；</a:t>
            </a:r>
            <a:endParaRPr lang="zh-CN" altLang="en-US" sz="3400" b="1" dirty="0">
              <a:solidFill>
                <a:srgbClr val="0000CC"/>
              </a:solidFill>
              <a:latin typeface="Times New Roman" panose="02020603050405020304" pitchFamily="18" charset="0"/>
              <a:ea typeface="华文中宋" pitchFamily="2" charset="-122"/>
            </a:endParaRPr>
          </a:p>
          <a:p>
            <a:pPr>
              <a:spcBef>
                <a:spcPct val="50000"/>
              </a:spcBef>
            </a:pPr>
            <a:r>
              <a:rPr lang="en-US" altLang="zh-CN" sz="3400" b="1" dirty="0">
                <a:latin typeface="Times New Roman" panose="02020603050405020304" pitchFamily="18" charset="0"/>
                <a:ea typeface="华文中宋" pitchFamily="2" charset="-122"/>
                <a:sym typeface="+mn-ea"/>
              </a:rPr>
              <a:t>③ </a:t>
            </a:r>
            <a:r>
              <a:rPr lang="zh-CN" altLang="en-US" sz="3400" b="1" dirty="0">
                <a:sym typeface="+mn-ea"/>
              </a:rPr>
              <a:t>古希腊、罗马典籍的保留</a:t>
            </a:r>
            <a:endParaRPr lang="zh-CN" altLang="en-US" sz="3400" b="1" dirty="0">
              <a:solidFill>
                <a:srgbClr val="0000CC"/>
              </a:solidFill>
              <a:latin typeface="Times New Roman" panose="02020603050405020304" pitchFamily="18" charset="0"/>
              <a:ea typeface="华文中宋" pitchFamily="2" charset="-122"/>
            </a:endParaRPr>
          </a:p>
          <a:p>
            <a:pPr>
              <a:spcBef>
                <a:spcPct val="50000"/>
              </a:spcBef>
            </a:pPr>
            <a:r>
              <a:rPr lang="en-US" altLang="zh-CN" sz="3400" b="1" dirty="0">
                <a:latin typeface="Times New Roman" panose="02020603050405020304" pitchFamily="18" charset="0"/>
                <a:ea typeface="华文中宋" pitchFamily="2" charset="-122"/>
                <a:sym typeface="+mn-ea"/>
              </a:rPr>
              <a:t>④ </a:t>
            </a:r>
            <a:r>
              <a:rPr lang="zh-CN" altLang="en-US" sz="3400" b="1" dirty="0">
                <a:latin typeface="Times New Roman" panose="02020603050405020304" pitchFamily="18" charset="0"/>
                <a:ea typeface="华文中宋" pitchFamily="2" charset="-122"/>
              </a:rPr>
              <a:t>黑死病促使反省；</a:t>
            </a:r>
            <a:endParaRPr lang="zh-CN" altLang="en-US" sz="3400" b="1" dirty="0">
              <a:latin typeface="Times New Roman" panose="02020603050405020304" pitchFamily="18" charset="0"/>
              <a:ea typeface="华文中宋" pitchFamily="2" charset="-122"/>
            </a:endParaRPr>
          </a:p>
          <a:p>
            <a:pPr>
              <a:spcBef>
                <a:spcPct val="50000"/>
              </a:spcBef>
            </a:pPr>
            <a:r>
              <a:rPr lang="en-US" altLang="zh-CN" sz="3400" b="1" dirty="0">
                <a:latin typeface="Times New Roman" panose="02020603050405020304" pitchFamily="18" charset="0"/>
                <a:ea typeface="华文中宋" pitchFamily="2" charset="-122"/>
                <a:sym typeface="+mn-ea"/>
              </a:rPr>
              <a:t>⑤</a:t>
            </a:r>
            <a:r>
              <a:rPr lang="zh-CN" altLang="en-US" sz="3400" b="1" dirty="0">
                <a:latin typeface="Times New Roman" panose="02020603050405020304" pitchFamily="18" charset="0"/>
                <a:ea typeface="华文中宋" pitchFamily="2" charset="-122"/>
              </a:rPr>
              <a:t>造纸术和印刷术传入欧洲，极大地便利了文化的传播。   </a:t>
            </a:r>
            <a:endParaRPr lang="zh-CN" altLang="en-US" sz="3400" b="1" dirty="0">
              <a:latin typeface="Times New Roman" panose="02020603050405020304" pitchFamily="18" charset="0"/>
              <a:ea typeface="华文中宋" pitchFamily="2"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6010,&quot;width&quot;:4307.4992125984254}"/>
</p:tagLst>
</file>

<file path=ppt/tags/tag2.xml><?xml version="1.0" encoding="utf-8"?>
<p:tagLst xmlns:p="http://schemas.openxmlformats.org/presentationml/2006/main">
  <p:tag name="KSO_WM_UNIT_PLACING_PICTURE_USER_VIEWPORT" val="{&quot;height&quot;:6080,&quot;width&quot;:4267.4992125984254}"/>
</p:tagLst>
</file>

<file path=ppt/tags/tag3.xml><?xml version="1.0" encoding="utf-8"?>
<p:tagLst xmlns:p="http://schemas.openxmlformats.org/presentationml/2006/main">
  <p:tag name="KSO_WM_UNIT_PLACING_PICTURE_USER_VIEWPORT" val="{&quot;height&quot;:6235,&quot;width&quot;:4662.5007874015746}"/>
</p:tagLst>
</file>

<file path=ppt/tags/tag4.xml><?xml version="1.0" encoding="utf-8"?>
<p:tagLst xmlns:p="http://schemas.openxmlformats.org/presentationml/2006/main">
  <p:tag name="KSO_WM_UNIT_TABLE_BEAUTIFY" val="{5d5d6fd5-04de-4052-94a8-7c173d0bdcdd}"/>
</p:tagLst>
</file>

<file path=ppt/theme/theme1.xml><?xml version="1.0" encoding="utf-8"?>
<a:theme xmlns:a="http://schemas.openxmlformats.org/drawingml/2006/main" name="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CDESIGNN</Template>
  <TotalTime>0</TotalTime>
  <Words>3351</Words>
  <Application>WPS 演示</Application>
  <PresentationFormat/>
  <Paragraphs>332</Paragraphs>
  <Slides>35</Slides>
  <Notes>0</Notes>
  <HiddenSlides>0</HiddenSlides>
  <MMClips>0</MMClips>
  <ScaleCrop>false</ScaleCrop>
  <HeadingPairs>
    <vt:vector size="6" baseType="variant">
      <vt:variant>
        <vt:lpstr>已用的字体</vt:lpstr>
      </vt:variant>
      <vt:variant>
        <vt:i4>21</vt:i4>
      </vt:variant>
      <vt:variant>
        <vt:lpstr>主题</vt:lpstr>
      </vt:variant>
      <vt:variant>
        <vt:i4>5</vt:i4>
      </vt:variant>
      <vt:variant>
        <vt:lpstr>幻灯片标题</vt:lpstr>
      </vt:variant>
      <vt:variant>
        <vt:i4>35</vt:i4>
      </vt:variant>
    </vt:vector>
  </HeadingPairs>
  <TitlesOfParts>
    <vt:vector size="61" baseType="lpstr">
      <vt:lpstr>Arial</vt:lpstr>
      <vt:lpstr>宋体</vt:lpstr>
      <vt:lpstr>Wingdings</vt:lpstr>
      <vt:lpstr>Wingdings 2</vt:lpstr>
      <vt:lpstr>黑体</vt:lpstr>
      <vt:lpstr>Times New Roman</vt:lpstr>
      <vt:lpstr>华文中宋</vt:lpstr>
      <vt:lpstr>华文行楷</vt:lpstr>
      <vt:lpstr>微软雅黑</vt:lpstr>
      <vt:lpstr>方正小篆体</vt:lpstr>
      <vt:lpstr>Segoe Print</vt:lpstr>
      <vt:lpstr>楷体</vt:lpstr>
      <vt:lpstr>方正大黑简体</vt:lpstr>
      <vt:lpstr>Calibri</vt:lpstr>
      <vt:lpstr>楷体_GB2312</vt:lpstr>
      <vt:lpstr>新宋体</vt:lpstr>
      <vt:lpstr>华文新魏</vt:lpstr>
      <vt:lpstr>Arial Unicode MS</vt:lpstr>
      <vt:lpstr>仿宋_GB2312</vt:lpstr>
      <vt:lpstr>仿宋</vt:lpstr>
      <vt:lpstr>华文仿宋</vt:lpstr>
      <vt:lpstr>吉祥如意</vt:lpstr>
      <vt:lpstr>默认设计模板</vt:lpstr>
      <vt:lpstr>1_吉祥如意</vt:lpstr>
      <vt:lpstr>2_吉祥如意</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xia</dc:creator>
  <cp:lastModifiedBy>Administrator</cp:lastModifiedBy>
  <cp:revision>13</cp:revision>
  <dcterms:created xsi:type="dcterms:W3CDTF">2009-10-08T14:14:00Z</dcterms:created>
  <dcterms:modified xsi:type="dcterms:W3CDTF">2020-10-10T09:06:24Z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